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Lst>
  <p:sldSz cy="5143500" cx="9144000"/>
  <p:notesSz cx="6858000" cy="9144000"/>
  <p:embeddedFontLst>
    <p:embeddedFont>
      <p:font typeface="Roboto Thin"/>
      <p:regular r:id="rId30"/>
      <p:bold r:id="rId31"/>
      <p:italic r:id="rId32"/>
      <p:boldItalic r:id="rId33"/>
    </p:embeddedFont>
    <p:embeddedFont>
      <p:font typeface="Nunito"/>
      <p:regular r:id="rId34"/>
      <p:bold r:id="rId35"/>
      <p:italic r:id="rId36"/>
      <p:boldItalic r:id="rId37"/>
    </p:embeddedFont>
    <p:embeddedFont>
      <p:font typeface="Maven Pro"/>
      <p:regular r:id="rId38"/>
      <p:bold r:id="rId39"/>
    </p:embeddedFont>
    <p:embeddedFont>
      <p:font typeface="Lato Black"/>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lack-bold.fntdata"/><Relationship Id="rId20" Type="http://schemas.openxmlformats.org/officeDocument/2006/relationships/slide" Target="slides/slide14.xml"/><Relationship Id="rId41" Type="http://schemas.openxmlformats.org/officeDocument/2006/relationships/font" Target="fonts/LatoBlack-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Thin-bold.fntdata"/><Relationship Id="rId30" Type="http://schemas.openxmlformats.org/officeDocument/2006/relationships/font" Target="fonts/RobotoThin-regular.fntdata"/><Relationship Id="rId11" Type="http://schemas.openxmlformats.org/officeDocument/2006/relationships/slide" Target="slides/slide5.xml"/><Relationship Id="rId33" Type="http://schemas.openxmlformats.org/officeDocument/2006/relationships/font" Target="fonts/RobotoThin-boldItalic.fntdata"/><Relationship Id="rId10" Type="http://schemas.openxmlformats.org/officeDocument/2006/relationships/slide" Target="slides/slide4.xml"/><Relationship Id="rId32" Type="http://schemas.openxmlformats.org/officeDocument/2006/relationships/font" Target="fonts/RobotoThin-italic.fntdata"/><Relationship Id="rId13" Type="http://schemas.openxmlformats.org/officeDocument/2006/relationships/slide" Target="slides/slide7.xml"/><Relationship Id="rId35" Type="http://schemas.openxmlformats.org/officeDocument/2006/relationships/font" Target="fonts/Nunito-bold.fntdata"/><Relationship Id="rId12" Type="http://schemas.openxmlformats.org/officeDocument/2006/relationships/slide" Target="slides/slide6.xml"/><Relationship Id="rId34" Type="http://schemas.openxmlformats.org/officeDocument/2006/relationships/font" Target="fonts/Nunito-regular.fntdata"/><Relationship Id="rId15" Type="http://schemas.openxmlformats.org/officeDocument/2006/relationships/slide" Target="slides/slide9.xml"/><Relationship Id="rId37" Type="http://schemas.openxmlformats.org/officeDocument/2006/relationships/font" Target="fonts/Nunito-boldItalic.fntdata"/><Relationship Id="rId14" Type="http://schemas.openxmlformats.org/officeDocument/2006/relationships/slide" Target="slides/slide8.xml"/><Relationship Id="rId36" Type="http://schemas.openxmlformats.org/officeDocument/2006/relationships/font" Target="fonts/Nunito-italic.fntdata"/><Relationship Id="rId17" Type="http://schemas.openxmlformats.org/officeDocument/2006/relationships/slide" Target="slides/slide11.xml"/><Relationship Id="rId39" Type="http://schemas.openxmlformats.org/officeDocument/2006/relationships/font" Target="fonts/MavenPro-bold.fntdata"/><Relationship Id="rId16" Type="http://schemas.openxmlformats.org/officeDocument/2006/relationships/slide" Target="slides/slide10.xml"/><Relationship Id="rId38" Type="http://schemas.openxmlformats.org/officeDocument/2006/relationships/font" Target="fonts/Maven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6e65a3a4fa_2_1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it"/>
              <a:t>presentazione</a:t>
            </a:r>
            <a:endParaRPr/>
          </a:p>
          <a:p>
            <a:pPr indent="-298450" lvl="0" marL="457200" rtl="0" algn="l">
              <a:spcBef>
                <a:spcPts val="0"/>
              </a:spcBef>
              <a:spcAft>
                <a:spcPts val="0"/>
              </a:spcAft>
              <a:buSzPts val="1100"/>
              <a:buChar char="-"/>
            </a:pPr>
            <a:r>
              <a:rPr lang="it"/>
              <a:t>descrizione mooolto generale di quello di cui parlo (sistema di gamification applicato ad un social network civico)</a:t>
            </a:r>
            <a:endParaRPr/>
          </a:p>
        </p:txBody>
      </p:sp>
      <p:sp>
        <p:nvSpPr>
          <p:cNvPr id="386" name="Google Shape;386;g16e65a3a4fa_2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8629b55c8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8629b55c8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Altra differenza rispetto al layer iniziale di CO3: lo stack tecnologico. Il cambio è stato dovuto sia per adattarsi al meglio per il social network civico, ma soprattutto per massimizzare manutenibilità e scalabilità del modulo.</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7249c2a8f4_2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7249c2a8f4_2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Cosa si intende in questa fase? Modellazione e rappresentazione degli elementi, a partire da quelli </a:t>
            </a:r>
            <a:r>
              <a:rPr lang="it"/>
              <a:t>già</a:t>
            </a:r>
            <a:r>
              <a:rPr lang="it"/>
              <a:t> impiegati per CO3.</a:t>
            </a:r>
            <a:endParaRPr/>
          </a:p>
          <a:p>
            <a:pPr indent="0" lvl="0" marL="0" rtl="0" algn="l">
              <a:spcBef>
                <a:spcPts val="0"/>
              </a:spcBef>
              <a:spcAft>
                <a:spcPts val="0"/>
              </a:spcAft>
              <a:buNone/>
            </a:pPr>
            <a:r>
              <a:rPr lang="it"/>
              <a:t>Per le regole: i suoi criteri sono stati revisionati per adattarli al meglio per FirstLife, presenza della proprietà “target entity” nelle regole. Esso permette di specificare verso quale entità l’utente deve interagire per guadagnare ricompense.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79ba27fb18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79ba27fb18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7249c2a8f4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7249c2a8f4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Mettere BEN in evidenza che, in confronto a CO3, il meccanismo principale viene richiamato mediante API apposita.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7249c2a8f4_2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7249c2a8f4_2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17dc390cf8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17dc390cf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Richiamare 2 differenze rispetto a CO3:</a:t>
            </a:r>
            <a:endParaRPr/>
          </a:p>
          <a:p>
            <a:pPr indent="-298450" lvl="0" marL="457200" rtl="0" algn="l">
              <a:spcBef>
                <a:spcPts val="0"/>
              </a:spcBef>
              <a:spcAft>
                <a:spcPts val="0"/>
              </a:spcAft>
              <a:buSzPts val="1100"/>
              <a:buChar char="-"/>
            </a:pPr>
            <a:r>
              <a:rPr lang="it"/>
              <a:t>il fatto che l’admin, come tipo di attività in una regola, avrà a disposizione le sole da lui previste nella verticalizzazione</a:t>
            </a:r>
            <a:endParaRPr/>
          </a:p>
          <a:p>
            <a:pPr indent="-298450" lvl="0" marL="457200" rtl="0" algn="l">
              <a:spcBef>
                <a:spcPts val="0"/>
              </a:spcBef>
              <a:spcAft>
                <a:spcPts val="0"/>
              </a:spcAft>
              <a:buSzPts val="1100"/>
              <a:buChar char="-"/>
            </a:pPr>
            <a:r>
              <a:rPr lang="it"/>
              <a:t>la roba delle target entity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7dc390cf8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7dc390cf8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17dc390cf83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17dc390cf83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17dc390cf8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17dc390cf8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7dc390cf83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7dc390cf83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Mettere </a:t>
            </a:r>
            <a:r>
              <a:rPr lang="it"/>
              <a:t>in risalto il fatto che quei punteggi specifici siano progettati e guadagnati sempre in base alle attività specifiche nella verticalizzazione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7249c2a8f4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 breve: obiettivi del mio lavoro, contesti e tecniche che ho applicato, lo sviluppo del mio progetto ed infine le sue possibili prospettive future</a:t>
            </a:r>
            <a:endParaRPr/>
          </a:p>
        </p:txBody>
      </p:sp>
      <p:sp>
        <p:nvSpPr>
          <p:cNvPr id="402" name="Google Shape;402;g17249c2a8f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7249c2a8f4_2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7249c2a8f4_2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17249c2a8f4_2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17249c2a8f4_2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Ribadire cosa permette di fare il progetto da me creato (il modulo di gamification)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7249c2a8f4_2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7249c2a8f4_2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nella parte di CommonsHood, dire solo che grazie agli elementi delle regole gli utenti potranno guadagnare token spendibili nei servizi della wallet-app, ma senza descrivere i servizi. Shortcut insomma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16f4ea45c8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16f4ea45c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end/thaaaanks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7249c2a8f4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7249c2a8f4_2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7249c2a8f4_2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7249c2a8f4_2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Per far comprendere bene FirstLife, elenco i suoi 2 principali scopi:</a:t>
            </a:r>
            <a:endParaRPr/>
          </a:p>
          <a:p>
            <a:pPr indent="-298450" lvl="0" marL="457200" rtl="0" algn="l">
              <a:spcBef>
                <a:spcPts val="0"/>
              </a:spcBef>
              <a:spcAft>
                <a:spcPts val="0"/>
              </a:spcAft>
              <a:buSzPts val="1100"/>
              <a:buChar char="-"/>
            </a:pPr>
            <a:r>
              <a:rPr lang="it"/>
              <a:t>piattaforma dove i cittadini possono aggiungere contenuti per il loro territorio locale</a:t>
            </a:r>
            <a:endParaRPr/>
          </a:p>
          <a:p>
            <a:pPr indent="-298450" lvl="0" marL="457200" rtl="0" algn="l">
              <a:spcBef>
                <a:spcPts val="0"/>
              </a:spcBef>
              <a:spcAft>
                <a:spcPts val="0"/>
              </a:spcAft>
              <a:buSzPts val="1100"/>
              <a:buChar char="-"/>
            </a:pPr>
            <a:r>
              <a:rPr lang="it"/>
              <a:t>strumento di supporto per le iniziative lanciate dagli stessi cittadini sempre per il proprio quartiere, permettendo in particolare di </a:t>
            </a:r>
            <a:r>
              <a:rPr lang="it"/>
              <a:t>aumentarne</a:t>
            </a:r>
            <a:r>
              <a:rPr lang="it"/>
              <a:t> la visibilità e trovare opportunità collaborative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17249c2a8f4_2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17249c2a8f4_2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17249c2a8f4_2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7249c2a8f4_2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fra gli elementi illustrati, mostro i più iconici. Quindi:</a:t>
            </a:r>
            <a:endParaRPr/>
          </a:p>
          <a:p>
            <a:pPr indent="-298450" lvl="0" marL="457200" rtl="0" algn="l">
              <a:spcBef>
                <a:spcPts val="0"/>
              </a:spcBef>
              <a:spcAft>
                <a:spcPts val="0"/>
              </a:spcAft>
              <a:buSzPts val="1100"/>
              <a:buChar char="-"/>
            </a:pPr>
            <a:r>
              <a:rPr lang="it"/>
              <a:t>punti che è possibile guadagnare</a:t>
            </a:r>
            <a:endParaRPr/>
          </a:p>
          <a:p>
            <a:pPr indent="-298450" lvl="0" marL="457200" rtl="0" algn="l">
              <a:spcBef>
                <a:spcPts val="0"/>
              </a:spcBef>
              <a:spcAft>
                <a:spcPts val="0"/>
              </a:spcAft>
              <a:buSzPts val="1100"/>
              <a:buChar char="-"/>
            </a:pPr>
            <a:r>
              <a:rPr lang="it"/>
              <a:t>badge che rappresentano il simbolo di obiettivi raggiunti</a:t>
            </a:r>
            <a:endParaRPr/>
          </a:p>
          <a:p>
            <a:pPr indent="-298450" lvl="0" marL="457200" rtl="0" algn="l">
              <a:spcBef>
                <a:spcPts val="0"/>
              </a:spcBef>
              <a:spcAft>
                <a:spcPts val="0"/>
              </a:spcAft>
              <a:buSzPts val="1100"/>
              <a:buChar char="-"/>
            </a:pPr>
            <a:r>
              <a:rPr lang="it"/>
              <a:t>classifiche che generano forme di competizione</a:t>
            </a:r>
            <a:endParaRPr/>
          </a:p>
          <a:p>
            <a:pPr indent="0" lvl="0" marL="0" rtl="0" algn="l">
              <a:spcBef>
                <a:spcPts val="0"/>
              </a:spcBef>
              <a:spcAft>
                <a:spcPts val="0"/>
              </a:spcAft>
              <a:buNone/>
            </a:pPr>
            <a:r>
              <a:rPr lang="it"/>
              <a:t>Importante far leva sul fatto che questi elementi, di fatto, arricchiscono l’esperienza utente nel servizio dove applicati</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7249c2a8f4_2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7249c2a8f4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Crowdsourcing: attività dove un grande bacino di utenza, per compenso o volontariamente, contribuisce in beni o servizi.</a:t>
            </a:r>
            <a:endParaRPr/>
          </a:p>
          <a:p>
            <a:pPr indent="0" lvl="0" marL="0" rtl="0" algn="l">
              <a:spcBef>
                <a:spcPts val="0"/>
              </a:spcBef>
              <a:spcAft>
                <a:spcPts val="0"/>
              </a:spcAft>
              <a:buNone/>
            </a:pPr>
            <a:r>
              <a:rPr lang="it"/>
              <a:t>Esempio di </a:t>
            </a:r>
            <a:r>
              <a:rPr lang="it"/>
              <a:t>crowdsourcing?</a:t>
            </a:r>
            <a:r>
              <a:rPr lang="it"/>
              <a:t> Waze. Waze è </a:t>
            </a:r>
            <a:r>
              <a:rPr lang="it"/>
              <a:t>un'app</a:t>
            </a:r>
            <a:r>
              <a:rPr lang="it"/>
              <a:t> di geolocalizzazione che, mediante tecniche di gamification, incentiva la propria utenza ad aggiungere dati stradali come traffico o incidenti. Gli altri utenti </a:t>
            </a:r>
            <a:r>
              <a:rPr lang="it"/>
              <a:t>visualizzano</a:t>
            </a:r>
            <a:r>
              <a:rPr lang="it"/>
              <a:t> questi dati in real time e potranno guidare in modo più sicuro ed efficiente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7249c2a8f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7249c2a8f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reminder: descrizione generale della gamification in FirstLife, senza specificare il fatto che sarà adattabile in tutte le verticalizzazioni. Quest’ultima info andrà nella slide dopo, per </a:t>
            </a:r>
            <a:r>
              <a:rPr lang="it"/>
              <a:t>evidenziare</a:t>
            </a:r>
            <a:r>
              <a:rPr lang="it"/>
              <a:t> la differenza tra il modulo di CO3 e quello che ho realizzato nel mio percorso.</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7249c2a8f4_2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7249c2a8f4_2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rgbClr val="202020"/>
              </a:buClr>
              <a:buSzPts val="1200"/>
              <a:buAutoNum type="arabicPeriod"/>
            </a:pPr>
            <a:r>
              <a:rPr lang="it" sz="1200">
                <a:solidFill>
                  <a:srgbClr val="202020"/>
                </a:solidFill>
                <a:highlight>
                  <a:srgbClr val="FFFFFF"/>
                </a:highlight>
              </a:rPr>
              <a:t>A slide vuota, descrizione progetto. Quindi il modulo di gamification, una nuova componente sw di FL che permette di:</a:t>
            </a:r>
            <a:endParaRPr sz="1200">
              <a:solidFill>
                <a:srgbClr val="202020"/>
              </a:solidFill>
              <a:highlight>
                <a:srgbClr val="FFFFFF"/>
              </a:highlight>
            </a:endParaRPr>
          </a:p>
          <a:p>
            <a:pPr indent="-304800" lvl="1" marL="914400" rtl="0" algn="l">
              <a:spcBef>
                <a:spcPts val="0"/>
              </a:spcBef>
              <a:spcAft>
                <a:spcPts val="0"/>
              </a:spcAft>
              <a:buClr>
                <a:srgbClr val="202020"/>
              </a:buClr>
              <a:buSzPts val="1200"/>
              <a:buAutoNum type="alphaLcPeriod"/>
            </a:pPr>
            <a:r>
              <a:rPr lang="it" sz="1200">
                <a:solidFill>
                  <a:srgbClr val="202020"/>
                </a:solidFill>
                <a:highlight>
                  <a:srgbClr val="FFFFFF"/>
                </a:highlight>
              </a:rPr>
              <a:t>introdurre elementi di gamification nella piattaforma</a:t>
            </a:r>
            <a:endParaRPr sz="1200">
              <a:solidFill>
                <a:srgbClr val="202020"/>
              </a:solidFill>
              <a:highlight>
                <a:srgbClr val="FFFFFF"/>
              </a:highlight>
            </a:endParaRPr>
          </a:p>
          <a:p>
            <a:pPr indent="-304800" lvl="1" marL="914400" rtl="0" algn="l">
              <a:spcBef>
                <a:spcPts val="0"/>
              </a:spcBef>
              <a:spcAft>
                <a:spcPts val="0"/>
              </a:spcAft>
              <a:buClr>
                <a:srgbClr val="202020"/>
              </a:buClr>
              <a:buSzPts val="1200"/>
              <a:buAutoNum type="alphaLcPeriod"/>
            </a:pPr>
            <a:r>
              <a:rPr lang="it" sz="1200">
                <a:solidFill>
                  <a:srgbClr val="202020"/>
                </a:solidFill>
                <a:highlight>
                  <a:srgbClr val="FFFFFF"/>
                </a:highlight>
              </a:rPr>
              <a:t>offrire un meccanismo che, in base all’attività svolta dall’utente, verranno assegnate lui ricompense</a:t>
            </a:r>
            <a:endParaRPr sz="1200">
              <a:solidFill>
                <a:srgbClr val="202020"/>
              </a:solidFill>
              <a:highlight>
                <a:srgbClr val="FFFFFF"/>
              </a:highlight>
            </a:endParaRPr>
          </a:p>
          <a:p>
            <a:pPr indent="-304800" lvl="0" marL="457200" rtl="0" algn="l">
              <a:spcBef>
                <a:spcPts val="0"/>
              </a:spcBef>
              <a:spcAft>
                <a:spcPts val="0"/>
              </a:spcAft>
              <a:buClr>
                <a:srgbClr val="202020"/>
              </a:buClr>
              <a:buSzPts val="1200"/>
              <a:buAutoNum type="arabicPeriod"/>
            </a:pPr>
            <a:r>
              <a:rPr lang="it" sz="1200">
                <a:solidFill>
                  <a:srgbClr val="202020"/>
                </a:solidFill>
                <a:highlight>
                  <a:srgbClr val="FFFFFF"/>
                </a:highlight>
              </a:rPr>
              <a:t>*comparsa del CO3 layer* da cosa è partito il mio progetto? Da uno studio iniziale del gamification layer di CO3. </a:t>
            </a:r>
            <a:r>
              <a:rPr lang="it" sz="1200">
                <a:solidFill>
                  <a:srgbClr val="202020"/>
                </a:solidFill>
                <a:highlight>
                  <a:schemeClr val="lt1"/>
                </a:highlight>
              </a:rPr>
              <a:t>CO3 e’ un progetto europeo che ha coinvolto universita’ e aziende, con l’obiettivo di valutare l’impatto di 5 tecnologie disruptive (blockchain, AR, mappa interattiva, democrazia liquida e appunto gamification) in territorio civico. Il modulo di gamification è stato progettato e realizzato nel dipartimento di informatica dal gruppo di ricerca guidato dalla professoressa Liliana Ardissono e reso disponibile con licenza opensource all’interno dei repository del progetto.</a:t>
            </a:r>
            <a:endParaRPr sz="1200">
              <a:solidFill>
                <a:srgbClr val="202020"/>
              </a:solidFill>
              <a:highlight>
                <a:schemeClr val="lt1"/>
              </a:highlight>
            </a:endParaRPr>
          </a:p>
          <a:p>
            <a:pPr indent="-304800" lvl="0" marL="457200" rtl="0" algn="l">
              <a:spcBef>
                <a:spcPts val="0"/>
              </a:spcBef>
              <a:spcAft>
                <a:spcPts val="0"/>
              </a:spcAft>
              <a:buClr>
                <a:srgbClr val="202020"/>
              </a:buClr>
              <a:buSzPts val="1200"/>
              <a:buAutoNum type="arabicPeriod"/>
            </a:pPr>
            <a:r>
              <a:rPr lang="it" sz="1200">
                <a:solidFill>
                  <a:srgbClr val="202020"/>
                </a:solidFill>
                <a:highlight>
                  <a:schemeClr val="lt1"/>
                </a:highlight>
              </a:rPr>
              <a:t>*comparsa dei layer di percorso del mio progetto* Dallo studio quindi delle specifiche dei loro elementi e analisi del codice Java con il framework Play, è stato creato un adattamento e personalizzazione del modulo anche per FL. Questo passando dall’architettura eterogenea con multiple piattaforme che caratterizza CO3, a quella omogenea del social network civico. Questo passaggio ha anche permesso generalizzare l’architettura a tutte le verticalizzazioni, permettendo a ciascuna di raggiungere il proprio obiettivo e migliorare l’engagement con la propria utenza.</a:t>
            </a:r>
            <a:endParaRPr sz="1200">
              <a:solidFill>
                <a:srgbClr val="202020"/>
              </a:solidFill>
              <a:highlight>
                <a:schemeClr val="lt1"/>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279" name="Shape 279"/>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ssage">
  <p:cSld name="Message">
    <p:spTree>
      <p:nvGrpSpPr>
        <p:cNvPr id="280" name="Shape 280"/>
        <p:cNvGrpSpPr/>
        <p:nvPr/>
      </p:nvGrpSpPr>
      <p:grpSpPr>
        <a:xfrm>
          <a:off x="0" y="0"/>
          <a:ext cx="0" cy="0"/>
          <a:chOff x="0" y="0"/>
          <a:chExt cx="0" cy="0"/>
        </a:xfrm>
      </p:grpSpPr>
      <p:sp>
        <p:nvSpPr>
          <p:cNvPr id="281" name="Google Shape;281;p15"/>
          <p:cNvSpPr/>
          <p:nvPr>
            <p:ph idx="2" type="pic"/>
          </p:nvPr>
        </p:nvSpPr>
        <p:spPr>
          <a:xfrm>
            <a:off x="3156017" y="657504"/>
            <a:ext cx="2025000" cy="20250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Normal Center">
  <p:cSld name="1_Normal Center">
    <p:spTree>
      <p:nvGrpSpPr>
        <p:cNvPr id="282" name="Shape 282"/>
        <p:cNvGrpSpPr/>
        <p:nvPr/>
      </p:nvGrpSpPr>
      <p:grpSpPr>
        <a:xfrm>
          <a:off x="0" y="0"/>
          <a:ext cx="0" cy="0"/>
          <a:chOff x="0" y="0"/>
          <a:chExt cx="0" cy="0"/>
        </a:xfrm>
      </p:grpSpPr>
      <p:sp>
        <p:nvSpPr>
          <p:cNvPr id="283" name="Google Shape;283;p16"/>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600"/>
              <a:buFont typeface="Calibri"/>
              <a:buNone/>
              <a:defRPr sz="3600">
                <a:solidFill>
                  <a:schemeClr val="dk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84" name="Google Shape;284;p16"/>
          <p:cNvSpPr txBox="1"/>
          <p:nvPr>
            <p:ph idx="1" type="body"/>
          </p:nvPr>
        </p:nvSpPr>
        <p:spPr>
          <a:xfrm>
            <a:off x="352841" y="726524"/>
            <a:ext cx="8517900" cy="3276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dk1"/>
              </a:buClr>
              <a:buSzPts val="1400"/>
              <a:buNone/>
              <a:defRPr sz="1400">
                <a:solidFill>
                  <a:schemeClr val="dk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Normal w/ image no title">
  <p:cSld name="5_Normal w/ image no title">
    <p:spTree>
      <p:nvGrpSpPr>
        <p:cNvPr id="285" name="Shape 285"/>
        <p:cNvGrpSpPr/>
        <p:nvPr/>
      </p:nvGrpSpPr>
      <p:grpSpPr>
        <a:xfrm>
          <a:off x="0" y="0"/>
          <a:ext cx="0" cy="0"/>
          <a:chOff x="0" y="0"/>
          <a:chExt cx="0" cy="0"/>
        </a:xfrm>
      </p:grpSpPr>
      <p:sp>
        <p:nvSpPr>
          <p:cNvPr id="286" name="Google Shape;286;p17"/>
          <p:cNvSpPr/>
          <p:nvPr>
            <p:ph idx="2" type="pic"/>
          </p:nvPr>
        </p:nvSpPr>
        <p:spPr>
          <a:xfrm>
            <a:off x="6132443" y="0"/>
            <a:ext cx="3011700" cy="51435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Normal Center 4 images">
  <p:cSld name="4_Normal Center 4 images">
    <p:spTree>
      <p:nvGrpSpPr>
        <p:cNvPr id="287" name="Shape 287"/>
        <p:cNvGrpSpPr/>
        <p:nvPr/>
      </p:nvGrpSpPr>
      <p:grpSpPr>
        <a:xfrm>
          <a:off x="0" y="0"/>
          <a:ext cx="0" cy="0"/>
          <a:chOff x="0" y="0"/>
          <a:chExt cx="0" cy="0"/>
        </a:xfrm>
      </p:grpSpPr>
      <p:sp>
        <p:nvSpPr>
          <p:cNvPr id="288" name="Google Shape;288;p18"/>
          <p:cNvSpPr/>
          <p:nvPr>
            <p:ph idx="2" type="pic"/>
          </p:nvPr>
        </p:nvSpPr>
        <p:spPr>
          <a:xfrm>
            <a:off x="551624" y="1570279"/>
            <a:ext cx="1903200" cy="994200"/>
          </a:xfrm>
          <a:prstGeom prst="rect">
            <a:avLst/>
          </a:prstGeom>
          <a:noFill/>
          <a:ln>
            <a:noFill/>
          </a:ln>
        </p:spPr>
      </p:sp>
      <p:sp>
        <p:nvSpPr>
          <p:cNvPr id="289" name="Google Shape;289;p18"/>
          <p:cNvSpPr/>
          <p:nvPr>
            <p:ph idx="3" type="pic"/>
          </p:nvPr>
        </p:nvSpPr>
        <p:spPr>
          <a:xfrm>
            <a:off x="2613994" y="1570279"/>
            <a:ext cx="1903200" cy="994200"/>
          </a:xfrm>
          <a:prstGeom prst="rect">
            <a:avLst/>
          </a:prstGeom>
          <a:noFill/>
          <a:ln>
            <a:noFill/>
          </a:ln>
        </p:spPr>
      </p:sp>
      <p:sp>
        <p:nvSpPr>
          <p:cNvPr id="290" name="Google Shape;290;p18"/>
          <p:cNvSpPr/>
          <p:nvPr>
            <p:ph idx="4" type="pic"/>
          </p:nvPr>
        </p:nvSpPr>
        <p:spPr>
          <a:xfrm>
            <a:off x="4676363" y="1570279"/>
            <a:ext cx="1903200" cy="994200"/>
          </a:xfrm>
          <a:prstGeom prst="rect">
            <a:avLst/>
          </a:prstGeom>
          <a:noFill/>
          <a:ln>
            <a:noFill/>
          </a:ln>
        </p:spPr>
      </p:sp>
      <p:sp>
        <p:nvSpPr>
          <p:cNvPr id="291" name="Google Shape;291;p18"/>
          <p:cNvSpPr/>
          <p:nvPr>
            <p:ph idx="5" type="pic"/>
          </p:nvPr>
        </p:nvSpPr>
        <p:spPr>
          <a:xfrm>
            <a:off x="6738733" y="1570279"/>
            <a:ext cx="1903200" cy="994200"/>
          </a:xfrm>
          <a:prstGeom prst="rect">
            <a:avLst/>
          </a:prstGeom>
          <a:noFill/>
          <a:ln>
            <a:noFill/>
          </a:ln>
        </p:spPr>
      </p:sp>
      <p:sp>
        <p:nvSpPr>
          <p:cNvPr id="292" name="Google Shape;292;p18"/>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300"/>
              <a:buFont typeface="Calibri"/>
              <a:buNone/>
              <a:defRPr sz="3300">
                <a:solidFill>
                  <a:schemeClr val="dk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293" name="Google Shape;293;p18"/>
          <p:cNvSpPr txBox="1"/>
          <p:nvPr>
            <p:ph idx="1" type="body"/>
          </p:nvPr>
        </p:nvSpPr>
        <p:spPr>
          <a:xfrm>
            <a:off x="352841" y="736463"/>
            <a:ext cx="8517900" cy="3276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dk1"/>
              </a:buClr>
              <a:buSzPts val="1400"/>
              <a:buNone/>
              <a:defRPr sz="1400">
                <a:solidFill>
                  <a:schemeClr val="dk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side placeholder center">
  <p:cSld name="2_side placeholder center">
    <p:spTree>
      <p:nvGrpSpPr>
        <p:cNvPr id="294" name="Shape 294"/>
        <p:cNvGrpSpPr/>
        <p:nvPr/>
      </p:nvGrpSpPr>
      <p:grpSpPr>
        <a:xfrm>
          <a:off x="0" y="0"/>
          <a:ext cx="0" cy="0"/>
          <a:chOff x="0" y="0"/>
          <a:chExt cx="0" cy="0"/>
        </a:xfrm>
      </p:grpSpPr>
      <p:sp>
        <p:nvSpPr>
          <p:cNvPr id="295" name="Google Shape;295;p19"/>
          <p:cNvSpPr/>
          <p:nvPr>
            <p:ph idx="2" type="pic"/>
          </p:nvPr>
        </p:nvSpPr>
        <p:spPr>
          <a:xfrm>
            <a:off x="3091070" y="0"/>
            <a:ext cx="2822700" cy="51435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side placeholder TWIN">
  <p:cSld name="8_side placeholder TWIN">
    <p:spTree>
      <p:nvGrpSpPr>
        <p:cNvPr id="296" name="Shape 296"/>
        <p:cNvGrpSpPr/>
        <p:nvPr/>
      </p:nvGrpSpPr>
      <p:grpSpPr>
        <a:xfrm>
          <a:off x="0" y="0"/>
          <a:ext cx="0" cy="0"/>
          <a:chOff x="0" y="0"/>
          <a:chExt cx="0" cy="0"/>
        </a:xfrm>
      </p:grpSpPr>
      <p:sp>
        <p:nvSpPr>
          <p:cNvPr id="297" name="Google Shape;297;p20"/>
          <p:cNvSpPr/>
          <p:nvPr>
            <p:ph idx="2" type="pic"/>
          </p:nvPr>
        </p:nvSpPr>
        <p:spPr>
          <a:xfrm>
            <a:off x="0" y="1"/>
            <a:ext cx="2474700" cy="5143500"/>
          </a:xfrm>
          <a:prstGeom prst="rect">
            <a:avLst/>
          </a:prstGeom>
          <a:noFill/>
          <a:ln>
            <a:noFill/>
          </a:ln>
        </p:spPr>
      </p:sp>
      <p:sp>
        <p:nvSpPr>
          <p:cNvPr id="298" name="Google Shape;298;p20"/>
          <p:cNvSpPr/>
          <p:nvPr>
            <p:ph idx="3" type="pic"/>
          </p:nvPr>
        </p:nvSpPr>
        <p:spPr>
          <a:xfrm>
            <a:off x="6788426" y="1"/>
            <a:ext cx="2355600" cy="51435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 box 4">
  <p:cSld name="7_ box 4">
    <p:spTree>
      <p:nvGrpSpPr>
        <p:cNvPr id="299" name="Shape 299"/>
        <p:cNvGrpSpPr/>
        <p:nvPr/>
      </p:nvGrpSpPr>
      <p:grpSpPr>
        <a:xfrm>
          <a:off x="0" y="0"/>
          <a:ext cx="0" cy="0"/>
          <a:chOff x="0" y="0"/>
          <a:chExt cx="0" cy="0"/>
        </a:xfrm>
      </p:grpSpPr>
      <p:sp>
        <p:nvSpPr>
          <p:cNvPr id="300" name="Google Shape;300;p21"/>
          <p:cNvSpPr/>
          <p:nvPr>
            <p:ph idx="2" type="pic"/>
          </p:nvPr>
        </p:nvSpPr>
        <p:spPr>
          <a:xfrm>
            <a:off x="887036" y="2012005"/>
            <a:ext cx="1269900" cy="1269900"/>
          </a:xfrm>
          <a:prstGeom prst="roundRect">
            <a:avLst>
              <a:gd fmla="val 16667" name="adj"/>
            </a:avLst>
          </a:prstGeom>
          <a:noFill/>
          <a:ln>
            <a:noFill/>
          </a:ln>
        </p:spPr>
      </p:sp>
      <p:sp>
        <p:nvSpPr>
          <p:cNvPr id="301" name="Google Shape;301;p21"/>
          <p:cNvSpPr/>
          <p:nvPr>
            <p:ph idx="3" type="pic"/>
          </p:nvPr>
        </p:nvSpPr>
        <p:spPr>
          <a:xfrm>
            <a:off x="2395013" y="2012005"/>
            <a:ext cx="1269900" cy="1269900"/>
          </a:xfrm>
          <a:prstGeom prst="roundRect">
            <a:avLst>
              <a:gd fmla="val 16667" name="adj"/>
            </a:avLst>
          </a:prstGeom>
          <a:noFill/>
          <a:ln>
            <a:noFill/>
          </a:ln>
        </p:spPr>
      </p:sp>
      <p:sp>
        <p:nvSpPr>
          <p:cNvPr id="302" name="Google Shape;302;p21"/>
          <p:cNvSpPr/>
          <p:nvPr>
            <p:ph idx="4" type="pic"/>
          </p:nvPr>
        </p:nvSpPr>
        <p:spPr>
          <a:xfrm>
            <a:off x="3902990" y="2012005"/>
            <a:ext cx="1269900" cy="1269900"/>
          </a:xfrm>
          <a:prstGeom prst="roundRect">
            <a:avLst>
              <a:gd fmla="val 16667" name="adj"/>
            </a:avLst>
          </a:prstGeom>
          <a:noFill/>
          <a:ln>
            <a:noFill/>
          </a:ln>
        </p:spPr>
      </p:sp>
      <p:sp>
        <p:nvSpPr>
          <p:cNvPr id="303" name="Google Shape;303;p21"/>
          <p:cNvSpPr/>
          <p:nvPr>
            <p:ph idx="5" type="pic"/>
          </p:nvPr>
        </p:nvSpPr>
        <p:spPr>
          <a:xfrm>
            <a:off x="5410968" y="2012005"/>
            <a:ext cx="1269900" cy="1269900"/>
          </a:xfrm>
          <a:prstGeom prst="roundRect">
            <a:avLst>
              <a:gd fmla="val 16667" name="adj"/>
            </a:avLst>
          </a:prstGeom>
          <a:noFill/>
          <a:ln>
            <a:noFill/>
          </a:ln>
        </p:spPr>
      </p:sp>
      <p:sp>
        <p:nvSpPr>
          <p:cNvPr id="304" name="Google Shape;304;p21"/>
          <p:cNvSpPr/>
          <p:nvPr>
            <p:ph idx="6" type="pic"/>
          </p:nvPr>
        </p:nvSpPr>
        <p:spPr>
          <a:xfrm>
            <a:off x="6918946" y="2012005"/>
            <a:ext cx="1269900" cy="1269900"/>
          </a:xfrm>
          <a:prstGeom prst="roundRect">
            <a:avLst>
              <a:gd fmla="val 16667" name="adj"/>
            </a:avLst>
          </a:prstGeom>
          <a:noFill/>
          <a:ln>
            <a:noFill/>
          </a:ln>
        </p:spPr>
      </p:sp>
      <p:sp>
        <p:nvSpPr>
          <p:cNvPr id="305" name="Google Shape;305;p21"/>
          <p:cNvSpPr txBox="1"/>
          <p:nvPr>
            <p:ph type="title"/>
          </p:nvPr>
        </p:nvSpPr>
        <p:spPr>
          <a:xfrm>
            <a:off x="352841" y="343555"/>
            <a:ext cx="8517900" cy="4218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chemeClr val="dk1"/>
              </a:buClr>
              <a:buSzPts val="3300"/>
              <a:buFont typeface="Calibri"/>
              <a:buNone/>
              <a:defRPr sz="3300">
                <a:solidFill>
                  <a:schemeClr val="dk1"/>
                </a:solidFill>
                <a:latin typeface="Calibri"/>
                <a:ea typeface="Calibri"/>
                <a:cs typeface="Calibri"/>
                <a:sym typeface="Calibri"/>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06" name="Google Shape;306;p21"/>
          <p:cNvSpPr txBox="1"/>
          <p:nvPr>
            <p:ph idx="1" type="body"/>
          </p:nvPr>
        </p:nvSpPr>
        <p:spPr>
          <a:xfrm>
            <a:off x="352841" y="736463"/>
            <a:ext cx="8517900" cy="327600"/>
          </a:xfrm>
          <a:prstGeom prst="rect">
            <a:avLst/>
          </a:prstGeom>
          <a:noFill/>
          <a:ln>
            <a:noFill/>
          </a:ln>
        </p:spPr>
        <p:txBody>
          <a:bodyPr anchorCtr="0" anchor="t" bIns="34275" lIns="68575" spcFirstLastPara="1" rIns="68575" wrap="square" tIns="34275">
            <a:normAutofit/>
          </a:bodyPr>
          <a:lstStyle>
            <a:lvl1pPr indent="-228600" lvl="0" marL="457200" rtl="0" algn="ctr">
              <a:lnSpc>
                <a:spcPct val="90000"/>
              </a:lnSpc>
              <a:spcBef>
                <a:spcPts val="800"/>
              </a:spcBef>
              <a:spcAft>
                <a:spcPts val="0"/>
              </a:spcAft>
              <a:buClr>
                <a:schemeClr val="dk1"/>
              </a:buClr>
              <a:buSzPts val="1400"/>
              <a:buNone/>
              <a:defRPr sz="1400">
                <a:solidFill>
                  <a:schemeClr val="dk1"/>
                </a:solidFill>
                <a:latin typeface="Calibri"/>
                <a:ea typeface="Calibri"/>
                <a:cs typeface="Calibri"/>
                <a:sym typeface="Calibri"/>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ide placeholder 5">
  <p:cSld name="9_side placeholder 5">
    <p:spTree>
      <p:nvGrpSpPr>
        <p:cNvPr id="307" name="Shape 307"/>
        <p:cNvGrpSpPr/>
        <p:nvPr/>
      </p:nvGrpSpPr>
      <p:grpSpPr>
        <a:xfrm>
          <a:off x="0" y="0"/>
          <a:ext cx="0" cy="0"/>
          <a:chOff x="0" y="0"/>
          <a:chExt cx="0" cy="0"/>
        </a:xfrm>
      </p:grpSpPr>
      <p:sp>
        <p:nvSpPr>
          <p:cNvPr id="308" name="Google Shape;308;p22"/>
          <p:cNvSpPr/>
          <p:nvPr>
            <p:ph idx="2" type="pic"/>
          </p:nvPr>
        </p:nvSpPr>
        <p:spPr>
          <a:xfrm>
            <a:off x="2216426" y="0"/>
            <a:ext cx="6927600" cy="5143500"/>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side placeholder 3">
  <p:cSld name="9_side placeholder 3">
    <p:spTree>
      <p:nvGrpSpPr>
        <p:cNvPr id="309" name="Shape 309"/>
        <p:cNvGrpSpPr/>
        <p:nvPr/>
      </p:nvGrpSpPr>
      <p:grpSpPr>
        <a:xfrm>
          <a:off x="0" y="0"/>
          <a:ext cx="0" cy="0"/>
          <a:chOff x="0" y="0"/>
          <a:chExt cx="0" cy="0"/>
        </a:xfrm>
      </p:grpSpPr>
      <p:sp>
        <p:nvSpPr>
          <p:cNvPr id="310" name="Google Shape;310;p23"/>
          <p:cNvSpPr/>
          <p:nvPr>
            <p:ph idx="2" type="pic"/>
          </p:nvPr>
        </p:nvSpPr>
        <p:spPr>
          <a:xfrm>
            <a:off x="3200399" y="0"/>
            <a:ext cx="5943600" cy="3578100"/>
          </a:xfrm>
          <a:prstGeom prst="rect">
            <a:avLst/>
          </a:prstGeom>
          <a:noFill/>
          <a:ln>
            <a:noFill/>
          </a:ln>
        </p:spPr>
      </p:sp>
      <p:sp>
        <p:nvSpPr>
          <p:cNvPr id="311" name="Google Shape;311;p23"/>
          <p:cNvSpPr/>
          <p:nvPr>
            <p:ph idx="3" type="pic"/>
          </p:nvPr>
        </p:nvSpPr>
        <p:spPr>
          <a:xfrm>
            <a:off x="3200399" y="3686912"/>
            <a:ext cx="1391400" cy="1372200"/>
          </a:xfrm>
          <a:prstGeom prst="rect">
            <a:avLst/>
          </a:prstGeom>
          <a:solidFill>
            <a:srgbClr val="28282A"/>
          </a:solidFill>
          <a:ln>
            <a:noFill/>
          </a:ln>
        </p:spPr>
      </p:sp>
      <p:sp>
        <p:nvSpPr>
          <p:cNvPr id="312" name="Google Shape;312;p23"/>
          <p:cNvSpPr/>
          <p:nvPr>
            <p:ph idx="4" type="pic"/>
          </p:nvPr>
        </p:nvSpPr>
        <p:spPr>
          <a:xfrm>
            <a:off x="4716116" y="3686911"/>
            <a:ext cx="1391400" cy="1372200"/>
          </a:xfrm>
          <a:prstGeom prst="rect">
            <a:avLst/>
          </a:prstGeom>
          <a:solidFill>
            <a:srgbClr val="28282A"/>
          </a:solidFill>
          <a:ln>
            <a:noFill/>
          </a:ln>
        </p:spPr>
      </p:sp>
      <p:sp>
        <p:nvSpPr>
          <p:cNvPr id="313" name="Google Shape;313;p23"/>
          <p:cNvSpPr/>
          <p:nvPr>
            <p:ph idx="5" type="pic"/>
          </p:nvPr>
        </p:nvSpPr>
        <p:spPr>
          <a:xfrm>
            <a:off x="6231833" y="3686911"/>
            <a:ext cx="1391400" cy="1372200"/>
          </a:xfrm>
          <a:prstGeom prst="rect">
            <a:avLst/>
          </a:prstGeom>
          <a:solidFill>
            <a:srgbClr val="28282A"/>
          </a:solidFill>
          <a:ln>
            <a:noFill/>
          </a:ln>
        </p:spPr>
      </p:sp>
      <p:sp>
        <p:nvSpPr>
          <p:cNvPr id="314" name="Google Shape;314;p23"/>
          <p:cNvSpPr/>
          <p:nvPr>
            <p:ph idx="6" type="pic"/>
          </p:nvPr>
        </p:nvSpPr>
        <p:spPr>
          <a:xfrm>
            <a:off x="7747550" y="3696596"/>
            <a:ext cx="1391400" cy="1372200"/>
          </a:xfrm>
          <a:prstGeom prst="rect">
            <a:avLst/>
          </a:prstGeom>
          <a:solidFill>
            <a:srgbClr val="28282A"/>
          </a:solid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15" name="Shape 315"/>
        <p:cNvGrpSpPr/>
        <p:nvPr/>
      </p:nvGrpSpPr>
      <p:grpSpPr>
        <a:xfrm>
          <a:off x="0" y="0"/>
          <a:ext cx="0" cy="0"/>
          <a:chOff x="0" y="0"/>
          <a:chExt cx="0" cy="0"/>
        </a:xfrm>
      </p:grpSpPr>
      <p:sp>
        <p:nvSpPr>
          <p:cNvPr id="316" name="Google Shape;316;p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rtl="0" algn="ctr">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17" name="Google Shape;317;p24"/>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rtl="0" algn="ctr">
              <a:lnSpc>
                <a:spcPct val="90000"/>
              </a:lnSpc>
              <a:spcBef>
                <a:spcPts val="800"/>
              </a:spcBef>
              <a:spcAft>
                <a:spcPts val="0"/>
              </a:spcAft>
              <a:buClr>
                <a:schemeClr val="dk1"/>
              </a:buClr>
              <a:buSzPts val="1800"/>
              <a:buNone/>
              <a:defRPr sz="1800"/>
            </a:lvl1pPr>
            <a:lvl2pPr lvl="1" rtl="0" algn="ctr">
              <a:lnSpc>
                <a:spcPct val="90000"/>
              </a:lnSpc>
              <a:spcBef>
                <a:spcPts val="400"/>
              </a:spcBef>
              <a:spcAft>
                <a:spcPts val="0"/>
              </a:spcAft>
              <a:buClr>
                <a:schemeClr val="dk1"/>
              </a:buClr>
              <a:buSzPts val="1500"/>
              <a:buNone/>
              <a:defRPr sz="1500"/>
            </a:lvl2pPr>
            <a:lvl3pPr lvl="2" rtl="0" algn="ctr">
              <a:lnSpc>
                <a:spcPct val="90000"/>
              </a:lnSpc>
              <a:spcBef>
                <a:spcPts val="400"/>
              </a:spcBef>
              <a:spcAft>
                <a:spcPts val="0"/>
              </a:spcAft>
              <a:buClr>
                <a:schemeClr val="dk1"/>
              </a:buClr>
              <a:buSzPts val="1400"/>
              <a:buNone/>
              <a:defRPr sz="1400"/>
            </a:lvl3pPr>
            <a:lvl4pPr lvl="3" rtl="0" algn="ctr">
              <a:lnSpc>
                <a:spcPct val="90000"/>
              </a:lnSpc>
              <a:spcBef>
                <a:spcPts val="400"/>
              </a:spcBef>
              <a:spcAft>
                <a:spcPts val="0"/>
              </a:spcAft>
              <a:buClr>
                <a:schemeClr val="dk1"/>
              </a:buClr>
              <a:buSzPts val="1200"/>
              <a:buNone/>
              <a:defRPr sz="1200"/>
            </a:lvl4pPr>
            <a:lvl5pPr lvl="4" rtl="0" algn="ctr">
              <a:lnSpc>
                <a:spcPct val="90000"/>
              </a:lnSpc>
              <a:spcBef>
                <a:spcPts val="400"/>
              </a:spcBef>
              <a:spcAft>
                <a:spcPts val="0"/>
              </a:spcAft>
              <a:buClr>
                <a:schemeClr val="dk1"/>
              </a:buClr>
              <a:buSzPts val="1200"/>
              <a:buNone/>
              <a:defRPr sz="1200"/>
            </a:lvl5pPr>
            <a:lvl6pPr lvl="5" rtl="0" algn="ctr">
              <a:lnSpc>
                <a:spcPct val="90000"/>
              </a:lnSpc>
              <a:spcBef>
                <a:spcPts val="400"/>
              </a:spcBef>
              <a:spcAft>
                <a:spcPts val="0"/>
              </a:spcAft>
              <a:buClr>
                <a:schemeClr val="dk1"/>
              </a:buClr>
              <a:buSzPts val="1200"/>
              <a:buNone/>
              <a:defRPr sz="1200"/>
            </a:lvl6pPr>
            <a:lvl7pPr lvl="6" rtl="0" algn="ctr">
              <a:lnSpc>
                <a:spcPct val="90000"/>
              </a:lnSpc>
              <a:spcBef>
                <a:spcPts val="400"/>
              </a:spcBef>
              <a:spcAft>
                <a:spcPts val="0"/>
              </a:spcAft>
              <a:buClr>
                <a:schemeClr val="dk1"/>
              </a:buClr>
              <a:buSzPts val="1200"/>
              <a:buNone/>
              <a:defRPr sz="1200"/>
            </a:lvl7pPr>
            <a:lvl8pPr lvl="7" rtl="0" algn="ctr">
              <a:lnSpc>
                <a:spcPct val="90000"/>
              </a:lnSpc>
              <a:spcBef>
                <a:spcPts val="400"/>
              </a:spcBef>
              <a:spcAft>
                <a:spcPts val="0"/>
              </a:spcAft>
              <a:buClr>
                <a:schemeClr val="dk1"/>
              </a:buClr>
              <a:buSzPts val="1200"/>
              <a:buNone/>
              <a:defRPr sz="1200"/>
            </a:lvl8pPr>
            <a:lvl9pPr lvl="8" rtl="0" algn="ctr">
              <a:lnSpc>
                <a:spcPct val="90000"/>
              </a:lnSpc>
              <a:spcBef>
                <a:spcPts val="400"/>
              </a:spcBef>
              <a:spcAft>
                <a:spcPts val="0"/>
              </a:spcAft>
              <a:buClr>
                <a:schemeClr val="dk1"/>
              </a:buClr>
              <a:buSzPts val="1200"/>
              <a:buNone/>
              <a:defRPr sz="1200"/>
            </a:lvl9pPr>
          </a:lstStyle>
          <a:p/>
        </p:txBody>
      </p:sp>
      <p:sp>
        <p:nvSpPr>
          <p:cNvPr id="318" name="Google Shape;318;p2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19" name="Google Shape;319;p2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0" name="Google Shape;320;p2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1" name="Shape 321"/>
        <p:cNvGrpSpPr/>
        <p:nvPr/>
      </p:nvGrpSpPr>
      <p:grpSpPr>
        <a:xfrm>
          <a:off x="0" y="0"/>
          <a:ext cx="0" cy="0"/>
          <a:chOff x="0" y="0"/>
          <a:chExt cx="0" cy="0"/>
        </a:xfrm>
      </p:grpSpPr>
      <p:sp>
        <p:nvSpPr>
          <p:cNvPr id="322" name="Google Shape;322;p2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3" name="Google Shape;323;p25"/>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2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5" name="Google Shape;325;p2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26" name="Google Shape;326;p2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7" name="Shape 327"/>
        <p:cNvGrpSpPr/>
        <p:nvPr/>
      </p:nvGrpSpPr>
      <p:grpSpPr>
        <a:xfrm>
          <a:off x="0" y="0"/>
          <a:ext cx="0" cy="0"/>
          <a:chOff x="0" y="0"/>
          <a:chExt cx="0" cy="0"/>
        </a:xfrm>
      </p:grpSpPr>
      <p:sp>
        <p:nvSpPr>
          <p:cNvPr id="328" name="Google Shape;328;p26"/>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29" name="Google Shape;329;p26"/>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sz="1800">
                <a:solidFill>
                  <a:schemeClr val="dk1"/>
                </a:solidFill>
              </a:defRPr>
            </a:lvl1pPr>
            <a:lvl2pPr indent="-228600" lvl="1" marL="914400" rtl="0" algn="l">
              <a:lnSpc>
                <a:spcPct val="90000"/>
              </a:lnSpc>
              <a:spcBef>
                <a:spcPts val="400"/>
              </a:spcBef>
              <a:spcAft>
                <a:spcPts val="0"/>
              </a:spcAft>
              <a:buClr>
                <a:schemeClr val="dk1"/>
              </a:buClr>
              <a:buSzPts val="1500"/>
              <a:buNone/>
              <a:defRPr sz="1500">
                <a:solidFill>
                  <a:schemeClr val="dk1"/>
                </a:solidFill>
              </a:defRPr>
            </a:lvl2pPr>
            <a:lvl3pPr indent="-228600" lvl="2" marL="1371600" rtl="0" algn="l">
              <a:lnSpc>
                <a:spcPct val="90000"/>
              </a:lnSpc>
              <a:spcBef>
                <a:spcPts val="400"/>
              </a:spcBef>
              <a:spcAft>
                <a:spcPts val="0"/>
              </a:spcAft>
              <a:buClr>
                <a:schemeClr val="dk1"/>
              </a:buClr>
              <a:buSzPts val="1400"/>
              <a:buNone/>
              <a:defRPr sz="1400">
                <a:solidFill>
                  <a:schemeClr val="dk1"/>
                </a:solidFill>
              </a:defRPr>
            </a:lvl3pPr>
            <a:lvl4pPr indent="-228600" lvl="3" marL="1828800" rtl="0" algn="l">
              <a:lnSpc>
                <a:spcPct val="90000"/>
              </a:lnSpc>
              <a:spcBef>
                <a:spcPts val="400"/>
              </a:spcBef>
              <a:spcAft>
                <a:spcPts val="0"/>
              </a:spcAft>
              <a:buClr>
                <a:schemeClr val="dk1"/>
              </a:buClr>
              <a:buSzPts val="1200"/>
              <a:buNone/>
              <a:defRPr sz="1200">
                <a:solidFill>
                  <a:schemeClr val="dk1"/>
                </a:solidFill>
              </a:defRPr>
            </a:lvl4pPr>
            <a:lvl5pPr indent="-228600" lvl="4" marL="2286000" rtl="0" algn="l">
              <a:lnSpc>
                <a:spcPct val="90000"/>
              </a:lnSpc>
              <a:spcBef>
                <a:spcPts val="400"/>
              </a:spcBef>
              <a:spcAft>
                <a:spcPts val="0"/>
              </a:spcAft>
              <a:buClr>
                <a:schemeClr val="dk1"/>
              </a:buClr>
              <a:buSzPts val="1200"/>
              <a:buNone/>
              <a:defRPr sz="1200">
                <a:solidFill>
                  <a:schemeClr val="dk1"/>
                </a:solidFill>
              </a:defRPr>
            </a:lvl5pPr>
            <a:lvl6pPr indent="-228600" lvl="5" marL="2743200" rtl="0" algn="l">
              <a:lnSpc>
                <a:spcPct val="90000"/>
              </a:lnSpc>
              <a:spcBef>
                <a:spcPts val="400"/>
              </a:spcBef>
              <a:spcAft>
                <a:spcPts val="0"/>
              </a:spcAft>
              <a:buClr>
                <a:schemeClr val="dk1"/>
              </a:buClr>
              <a:buSzPts val="1200"/>
              <a:buNone/>
              <a:defRPr sz="1200">
                <a:solidFill>
                  <a:schemeClr val="dk1"/>
                </a:solidFill>
              </a:defRPr>
            </a:lvl6pPr>
            <a:lvl7pPr indent="-228600" lvl="6" marL="3200400" rtl="0" algn="l">
              <a:lnSpc>
                <a:spcPct val="90000"/>
              </a:lnSpc>
              <a:spcBef>
                <a:spcPts val="400"/>
              </a:spcBef>
              <a:spcAft>
                <a:spcPts val="0"/>
              </a:spcAft>
              <a:buClr>
                <a:schemeClr val="dk1"/>
              </a:buClr>
              <a:buSzPts val="1200"/>
              <a:buNone/>
              <a:defRPr sz="1200">
                <a:solidFill>
                  <a:schemeClr val="dk1"/>
                </a:solidFill>
              </a:defRPr>
            </a:lvl7pPr>
            <a:lvl8pPr indent="-228600" lvl="7" marL="3657600" rtl="0" algn="l">
              <a:lnSpc>
                <a:spcPct val="90000"/>
              </a:lnSpc>
              <a:spcBef>
                <a:spcPts val="400"/>
              </a:spcBef>
              <a:spcAft>
                <a:spcPts val="0"/>
              </a:spcAft>
              <a:buClr>
                <a:schemeClr val="dk1"/>
              </a:buClr>
              <a:buSzPts val="1200"/>
              <a:buNone/>
              <a:defRPr sz="1200">
                <a:solidFill>
                  <a:schemeClr val="dk1"/>
                </a:solidFill>
              </a:defRPr>
            </a:lvl8pPr>
            <a:lvl9pPr indent="-228600" lvl="8" marL="4114800" rtl="0" algn="l">
              <a:lnSpc>
                <a:spcPct val="90000"/>
              </a:lnSpc>
              <a:spcBef>
                <a:spcPts val="400"/>
              </a:spcBef>
              <a:spcAft>
                <a:spcPts val="0"/>
              </a:spcAft>
              <a:buClr>
                <a:schemeClr val="dk1"/>
              </a:buClr>
              <a:buSzPts val="1200"/>
              <a:buNone/>
              <a:defRPr sz="1200">
                <a:solidFill>
                  <a:schemeClr val="dk1"/>
                </a:solidFill>
              </a:defRPr>
            </a:lvl9pPr>
          </a:lstStyle>
          <a:p/>
        </p:txBody>
      </p:sp>
      <p:sp>
        <p:nvSpPr>
          <p:cNvPr id="330" name="Google Shape;330;p2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1" name="Google Shape;331;p2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2" name="Google Shape;332;p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3" name="Shape 333"/>
        <p:cNvGrpSpPr/>
        <p:nvPr/>
      </p:nvGrpSpPr>
      <p:grpSpPr>
        <a:xfrm>
          <a:off x="0" y="0"/>
          <a:ext cx="0" cy="0"/>
          <a:chOff x="0" y="0"/>
          <a:chExt cx="0" cy="0"/>
        </a:xfrm>
      </p:grpSpPr>
      <p:sp>
        <p:nvSpPr>
          <p:cNvPr id="334" name="Google Shape;334;p27"/>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35" name="Google Shape;335;p2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6" name="Google Shape;336;p2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37" name="Google Shape;337;p2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8" name="Google Shape;338;p2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39" name="Google Shape;339;p2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40" name="Shape 340"/>
        <p:cNvGrpSpPr/>
        <p:nvPr/>
      </p:nvGrpSpPr>
      <p:grpSpPr>
        <a:xfrm>
          <a:off x="0" y="0"/>
          <a:ext cx="0" cy="0"/>
          <a:chOff x="0" y="0"/>
          <a:chExt cx="0" cy="0"/>
        </a:xfrm>
      </p:grpSpPr>
      <p:sp>
        <p:nvSpPr>
          <p:cNvPr id="341" name="Google Shape;341;p28"/>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42" name="Google Shape;342;p28"/>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43" name="Google Shape;343;p28"/>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4" name="Google Shape;344;p28"/>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800"/>
              <a:buNone/>
              <a:defRPr b="1" sz="1800"/>
            </a:lvl1pPr>
            <a:lvl2pPr indent="-228600" lvl="1" marL="914400" rtl="0" algn="l">
              <a:lnSpc>
                <a:spcPct val="90000"/>
              </a:lnSpc>
              <a:spcBef>
                <a:spcPts val="400"/>
              </a:spcBef>
              <a:spcAft>
                <a:spcPts val="0"/>
              </a:spcAft>
              <a:buClr>
                <a:schemeClr val="dk1"/>
              </a:buClr>
              <a:buSzPts val="1500"/>
              <a:buNone/>
              <a:defRPr b="1" sz="1500"/>
            </a:lvl2pPr>
            <a:lvl3pPr indent="-228600" lvl="2" marL="1371600" rtl="0" algn="l">
              <a:lnSpc>
                <a:spcPct val="90000"/>
              </a:lnSpc>
              <a:spcBef>
                <a:spcPts val="400"/>
              </a:spcBef>
              <a:spcAft>
                <a:spcPts val="0"/>
              </a:spcAft>
              <a:buClr>
                <a:schemeClr val="dk1"/>
              </a:buClr>
              <a:buSzPts val="1400"/>
              <a:buNone/>
              <a:defRPr b="1" sz="1400"/>
            </a:lvl3pPr>
            <a:lvl4pPr indent="-228600" lvl="3" marL="1828800" rtl="0" algn="l">
              <a:lnSpc>
                <a:spcPct val="90000"/>
              </a:lnSpc>
              <a:spcBef>
                <a:spcPts val="400"/>
              </a:spcBef>
              <a:spcAft>
                <a:spcPts val="0"/>
              </a:spcAft>
              <a:buClr>
                <a:schemeClr val="dk1"/>
              </a:buClr>
              <a:buSzPts val="1200"/>
              <a:buNone/>
              <a:defRPr b="1" sz="1200"/>
            </a:lvl4pPr>
            <a:lvl5pPr indent="-228600" lvl="4" marL="2286000" rtl="0" algn="l">
              <a:lnSpc>
                <a:spcPct val="90000"/>
              </a:lnSpc>
              <a:spcBef>
                <a:spcPts val="400"/>
              </a:spcBef>
              <a:spcAft>
                <a:spcPts val="0"/>
              </a:spcAft>
              <a:buClr>
                <a:schemeClr val="dk1"/>
              </a:buClr>
              <a:buSzPts val="1200"/>
              <a:buNone/>
              <a:defRPr b="1" sz="1200"/>
            </a:lvl5pPr>
            <a:lvl6pPr indent="-228600" lvl="5" marL="2743200" rtl="0" algn="l">
              <a:lnSpc>
                <a:spcPct val="90000"/>
              </a:lnSpc>
              <a:spcBef>
                <a:spcPts val="400"/>
              </a:spcBef>
              <a:spcAft>
                <a:spcPts val="0"/>
              </a:spcAft>
              <a:buClr>
                <a:schemeClr val="dk1"/>
              </a:buClr>
              <a:buSzPts val="1200"/>
              <a:buNone/>
              <a:defRPr b="1" sz="1200"/>
            </a:lvl6pPr>
            <a:lvl7pPr indent="-228600" lvl="6" marL="3200400" rtl="0" algn="l">
              <a:lnSpc>
                <a:spcPct val="90000"/>
              </a:lnSpc>
              <a:spcBef>
                <a:spcPts val="400"/>
              </a:spcBef>
              <a:spcAft>
                <a:spcPts val="0"/>
              </a:spcAft>
              <a:buClr>
                <a:schemeClr val="dk1"/>
              </a:buClr>
              <a:buSzPts val="1200"/>
              <a:buNone/>
              <a:defRPr b="1" sz="1200"/>
            </a:lvl7pPr>
            <a:lvl8pPr indent="-228600" lvl="7" marL="3657600" rtl="0" algn="l">
              <a:lnSpc>
                <a:spcPct val="90000"/>
              </a:lnSpc>
              <a:spcBef>
                <a:spcPts val="400"/>
              </a:spcBef>
              <a:spcAft>
                <a:spcPts val="0"/>
              </a:spcAft>
              <a:buClr>
                <a:schemeClr val="dk1"/>
              </a:buClr>
              <a:buSzPts val="1200"/>
              <a:buNone/>
              <a:defRPr b="1" sz="1200"/>
            </a:lvl8pPr>
            <a:lvl9pPr indent="-228600" lvl="8" marL="4114800" rtl="0" algn="l">
              <a:lnSpc>
                <a:spcPct val="90000"/>
              </a:lnSpc>
              <a:spcBef>
                <a:spcPts val="400"/>
              </a:spcBef>
              <a:spcAft>
                <a:spcPts val="0"/>
              </a:spcAft>
              <a:buClr>
                <a:schemeClr val="dk1"/>
              </a:buClr>
              <a:buSzPts val="1200"/>
              <a:buNone/>
              <a:defRPr b="1" sz="1200"/>
            </a:lvl9pPr>
          </a:lstStyle>
          <a:p/>
        </p:txBody>
      </p:sp>
      <p:sp>
        <p:nvSpPr>
          <p:cNvPr id="345" name="Google Shape;345;p28"/>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46" name="Google Shape;346;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7" name="Google Shape;347;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48" name="Google Shape;348;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29"/>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51" name="Google Shape;351;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2" name="Google Shape;352;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3" name="Google Shape;353;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4" name="Shape 354"/>
        <p:cNvGrpSpPr/>
        <p:nvPr/>
      </p:nvGrpSpPr>
      <p:grpSpPr>
        <a:xfrm>
          <a:off x="0" y="0"/>
          <a:ext cx="0" cy="0"/>
          <a:chOff x="0" y="0"/>
          <a:chExt cx="0" cy="0"/>
        </a:xfrm>
      </p:grpSpPr>
      <p:sp>
        <p:nvSpPr>
          <p:cNvPr id="355" name="Google Shape;355;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6" name="Google Shape;356;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57" name="Google Shape;357;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58" name="Shape 358"/>
        <p:cNvGrpSpPr/>
        <p:nvPr/>
      </p:nvGrpSpPr>
      <p:grpSpPr>
        <a:xfrm>
          <a:off x="0" y="0"/>
          <a:ext cx="0" cy="0"/>
          <a:chOff x="0" y="0"/>
          <a:chExt cx="0" cy="0"/>
        </a:xfrm>
      </p:grpSpPr>
      <p:sp>
        <p:nvSpPr>
          <p:cNvPr id="359" name="Google Shape;359;p31"/>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0" name="Google Shape;360;p31"/>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rtl="0" algn="l">
              <a:lnSpc>
                <a:spcPct val="90000"/>
              </a:lnSpc>
              <a:spcBef>
                <a:spcPts val="800"/>
              </a:spcBef>
              <a:spcAft>
                <a:spcPts val="0"/>
              </a:spcAft>
              <a:buClr>
                <a:schemeClr val="dk1"/>
              </a:buClr>
              <a:buSzPts val="2400"/>
              <a:buChar char="•"/>
              <a:defRPr sz="2400"/>
            </a:lvl1pPr>
            <a:lvl2pPr indent="-361950" lvl="1" marL="914400" rtl="0" algn="l">
              <a:lnSpc>
                <a:spcPct val="90000"/>
              </a:lnSpc>
              <a:spcBef>
                <a:spcPts val="400"/>
              </a:spcBef>
              <a:spcAft>
                <a:spcPts val="0"/>
              </a:spcAft>
              <a:buClr>
                <a:schemeClr val="dk1"/>
              </a:buClr>
              <a:buSzPts val="2100"/>
              <a:buChar char="•"/>
              <a:defRPr sz="2100"/>
            </a:lvl2pPr>
            <a:lvl3pPr indent="-342900" lvl="2" marL="1371600" rtl="0" algn="l">
              <a:lnSpc>
                <a:spcPct val="90000"/>
              </a:lnSpc>
              <a:spcBef>
                <a:spcPts val="400"/>
              </a:spcBef>
              <a:spcAft>
                <a:spcPts val="0"/>
              </a:spcAft>
              <a:buClr>
                <a:schemeClr val="dk1"/>
              </a:buClr>
              <a:buSzPts val="1800"/>
              <a:buChar char="•"/>
              <a:defRPr sz="1800"/>
            </a:lvl3pPr>
            <a:lvl4pPr indent="-323850" lvl="3" marL="1828800" rtl="0" algn="l">
              <a:lnSpc>
                <a:spcPct val="90000"/>
              </a:lnSpc>
              <a:spcBef>
                <a:spcPts val="400"/>
              </a:spcBef>
              <a:spcAft>
                <a:spcPts val="0"/>
              </a:spcAft>
              <a:buClr>
                <a:schemeClr val="dk1"/>
              </a:buClr>
              <a:buSzPts val="1500"/>
              <a:buChar char="•"/>
              <a:defRPr sz="1500"/>
            </a:lvl4pPr>
            <a:lvl5pPr indent="-323850" lvl="4" marL="2286000" rtl="0" algn="l">
              <a:lnSpc>
                <a:spcPct val="90000"/>
              </a:lnSpc>
              <a:spcBef>
                <a:spcPts val="400"/>
              </a:spcBef>
              <a:spcAft>
                <a:spcPts val="0"/>
              </a:spcAft>
              <a:buClr>
                <a:schemeClr val="dk1"/>
              </a:buClr>
              <a:buSzPts val="1500"/>
              <a:buChar char="•"/>
              <a:defRPr sz="1500"/>
            </a:lvl5pPr>
            <a:lvl6pPr indent="-323850" lvl="5" marL="2743200" rtl="0" algn="l">
              <a:lnSpc>
                <a:spcPct val="90000"/>
              </a:lnSpc>
              <a:spcBef>
                <a:spcPts val="400"/>
              </a:spcBef>
              <a:spcAft>
                <a:spcPts val="0"/>
              </a:spcAft>
              <a:buClr>
                <a:schemeClr val="dk1"/>
              </a:buClr>
              <a:buSzPts val="1500"/>
              <a:buChar char="•"/>
              <a:defRPr sz="1500"/>
            </a:lvl6pPr>
            <a:lvl7pPr indent="-323850" lvl="6" marL="3200400" rtl="0" algn="l">
              <a:lnSpc>
                <a:spcPct val="90000"/>
              </a:lnSpc>
              <a:spcBef>
                <a:spcPts val="400"/>
              </a:spcBef>
              <a:spcAft>
                <a:spcPts val="0"/>
              </a:spcAft>
              <a:buClr>
                <a:schemeClr val="dk1"/>
              </a:buClr>
              <a:buSzPts val="1500"/>
              <a:buChar char="•"/>
              <a:defRPr sz="1500"/>
            </a:lvl7pPr>
            <a:lvl8pPr indent="-323850" lvl="7" marL="3657600" rtl="0" algn="l">
              <a:lnSpc>
                <a:spcPct val="90000"/>
              </a:lnSpc>
              <a:spcBef>
                <a:spcPts val="400"/>
              </a:spcBef>
              <a:spcAft>
                <a:spcPts val="0"/>
              </a:spcAft>
              <a:buClr>
                <a:schemeClr val="dk1"/>
              </a:buClr>
              <a:buSzPts val="1500"/>
              <a:buChar char="•"/>
              <a:defRPr sz="1500"/>
            </a:lvl8pPr>
            <a:lvl9pPr indent="-323850" lvl="8" marL="4114800" rtl="0" algn="l">
              <a:lnSpc>
                <a:spcPct val="90000"/>
              </a:lnSpc>
              <a:spcBef>
                <a:spcPts val="400"/>
              </a:spcBef>
              <a:spcAft>
                <a:spcPts val="0"/>
              </a:spcAft>
              <a:buClr>
                <a:schemeClr val="dk1"/>
              </a:buClr>
              <a:buSzPts val="1500"/>
              <a:buChar char="•"/>
              <a:defRPr sz="1500"/>
            </a:lvl9pPr>
          </a:lstStyle>
          <a:p/>
        </p:txBody>
      </p:sp>
      <p:sp>
        <p:nvSpPr>
          <p:cNvPr id="361" name="Google Shape;361;p31"/>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62" name="Google Shape;362;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3" name="Google Shape;363;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64" name="Google Shape;364;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5" name="Shape 365"/>
        <p:cNvGrpSpPr/>
        <p:nvPr/>
      </p:nvGrpSpPr>
      <p:grpSpPr>
        <a:xfrm>
          <a:off x="0" y="0"/>
          <a:ext cx="0" cy="0"/>
          <a:chOff x="0" y="0"/>
          <a:chExt cx="0" cy="0"/>
        </a:xfrm>
      </p:grpSpPr>
      <p:sp>
        <p:nvSpPr>
          <p:cNvPr id="366" name="Google Shape;366;p32"/>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rtl="0" algn="l">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67" name="Google Shape;367;p32"/>
          <p:cNvSpPr/>
          <p:nvPr>
            <p:ph idx="2" type="pic"/>
          </p:nvPr>
        </p:nvSpPr>
        <p:spPr>
          <a:xfrm>
            <a:off x="3887391" y="740569"/>
            <a:ext cx="4629300" cy="3655200"/>
          </a:xfrm>
          <a:prstGeom prst="rect">
            <a:avLst/>
          </a:prstGeom>
          <a:noFill/>
          <a:ln>
            <a:noFill/>
          </a:ln>
        </p:spPr>
      </p:sp>
      <p:sp>
        <p:nvSpPr>
          <p:cNvPr id="368" name="Google Shape;368;p32"/>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rtl="0" algn="l">
              <a:lnSpc>
                <a:spcPct val="90000"/>
              </a:lnSpc>
              <a:spcBef>
                <a:spcPts val="800"/>
              </a:spcBef>
              <a:spcAft>
                <a:spcPts val="0"/>
              </a:spcAft>
              <a:buClr>
                <a:schemeClr val="dk1"/>
              </a:buClr>
              <a:buSzPts val="1200"/>
              <a:buNone/>
              <a:defRPr sz="1200"/>
            </a:lvl1pPr>
            <a:lvl2pPr indent="-228600" lvl="1" marL="914400" rtl="0" algn="l">
              <a:lnSpc>
                <a:spcPct val="90000"/>
              </a:lnSpc>
              <a:spcBef>
                <a:spcPts val="400"/>
              </a:spcBef>
              <a:spcAft>
                <a:spcPts val="0"/>
              </a:spcAft>
              <a:buClr>
                <a:schemeClr val="dk1"/>
              </a:buClr>
              <a:buSzPts val="1100"/>
              <a:buNone/>
              <a:defRPr sz="1100"/>
            </a:lvl2pPr>
            <a:lvl3pPr indent="-228600" lvl="2" marL="1371600" rtl="0" algn="l">
              <a:lnSpc>
                <a:spcPct val="90000"/>
              </a:lnSpc>
              <a:spcBef>
                <a:spcPts val="400"/>
              </a:spcBef>
              <a:spcAft>
                <a:spcPts val="0"/>
              </a:spcAft>
              <a:buClr>
                <a:schemeClr val="dk1"/>
              </a:buClr>
              <a:buSzPts val="900"/>
              <a:buNone/>
              <a:defRPr sz="900"/>
            </a:lvl3pPr>
            <a:lvl4pPr indent="-228600" lvl="3" marL="1828800" rtl="0" algn="l">
              <a:lnSpc>
                <a:spcPct val="90000"/>
              </a:lnSpc>
              <a:spcBef>
                <a:spcPts val="400"/>
              </a:spcBef>
              <a:spcAft>
                <a:spcPts val="0"/>
              </a:spcAft>
              <a:buClr>
                <a:schemeClr val="dk1"/>
              </a:buClr>
              <a:buSzPts val="800"/>
              <a:buNone/>
              <a:defRPr sz="800"/>
            </a:lvl4pPr>
            <a:lvl5pPr indent="-228600" lvl="4" marL="2286000" rtl="0" algn="l">
              <a:lnSpc>
                <a:spcPct val="90000"/>
              </a:lnSpc>
              <a:spcBef>
                <a:spcPts val="400"/>
              </a:spcBef>
              <a:spcAft>
                <a:spcPts val="0"/>
              </a:spcAft>
              <a:buClr>
                <a:schemeClr val="dk1"/>
              </a:buClr>
              <a:buSzPts val="800"/>
              <a:buNone/>
              <a:defRPr sz="800"/>
            </a:lvl5pPr>
            <a:lvl6pPr indent="-228600" lvl="5" marL="2743200" rtl="0" algn="l">
              <a:lnSpc>
                <a:spcPct val="90000"/>
              </a:lnSpc>
              <a:spcBef>
                <a:spcPts val="400"/>
              </a:spcBef>
              <a:spcAft>
                <a:spcPts val="0"/>
              </a:spcAft>
              <a:buClr>
                <a:schemeClr val="dk1"/>
              </a:buClr>
              <a:buSzPts val="800"/>
              <a:buNone/>
              <a:defRPr sz="800"/>
            </a:lvl6pPr>
            <a:lvl7pPr indent="-228600" lvl="6" marL="3200400" rtl="0" algn="l">
              <a:lnSpc>
                <a:spcPct val="90000"/>
              </a:lnSpc>
              <a:spcBef>
                <a:spcPts val="400"/>
              </a:spcBef>
              <a:spcAft>
                <a:spcPts val="0"/>
              </a:spcAft>
              <a:buClr>
                <a:schemeClr val="dk1"/>
              </a:buClr>
              <a:buSzPts val="800"/>
              <a:buNone/>
              <a:defRPr sz="800"/>
            </a:lvl7pPr>
            <a:lvl8pPr indent="-228600" lvl="7" marL="3657600" rtl="0" algn="l">
              <a:lnSpc>
                <a:spcPct val="90000"/>
              </a:lnSpc>
              <a:spcBef>
                <a:spcPts val="400"/>
              </a:spcBef>
              <a:spcAft>
                <a:spcPts val="0"/>
              </a:spcAft>
              <a:buClr>
                <a:schemeClr val="dk1"/>
              </a:buClr>
              <a:buSzPts val="800"/>
              <a:buNone/>
              <a:defRPr sz="800"/>
            </a:lvl8pPr>
            <a:lvl9pPr indent="-228600" lvl="8" marL="4114800" rtl="0" algn="l">
              <a:lnSpc>
                <a:spcPct val="90000"/>
              </a:lnSpc>
              <a:spcBef>
                <a:spcPts val="400"/>
              </a:spcBef>
              <a:spcAft>
                <a:spcPts val="0"/>
              </a:spcAft>
              <a:buClr>
                <a:schemeClr val="dk1"/>
              </a:buClr>
              <a:buSzPts val="800"/>
              <a:buNone/>
              <a:defRPr sz="800"/>
            </a:lvl9pPr>
          </a:lstStyle>
          <a:p/>
        </p:txBody>
      </p:sp>
      <p:sp>
        <p:nvSpPr>
          <p:cNvPr id="369" name="Google Shape;369;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0" name="Google Shape;370;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1" name="Google Shape;371;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372" name="Shape 372"/>
        <p:cNvGrpSpPr/>
        <p:nvPr/>
      </p:nvGrpSpPr>
      <p:grpSpPr>
        <a:xfrm>
          <a:off x="0" y="0"/>
          <a:ext cx="0" cy="0"/>
          <a:chOff x="0" y="0"/>
          <a:chExt cx="0" cy="0"/>
        </a:xfrm>
      </p:grpSpPr>
      <p:sp>
        <p:nvSpPr>
          <p:cNvPr id="373" name="Google Shape;373;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74" name="Google Shape;374;p33"/>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75" name="Google Shape;375;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6" name="Google Shape;376;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77" name="Google Shape;377;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378" name="Shape 378"/>
        <p:cNvGrpSpPr/>
        <p:nvPr/>
      </p:nvGrpSpPr>
      <p:grpSpPr>
        <a:xfrm>
          <a:off x="0" y="0"/>
          <a:ext cx="0" cy="0"/>
          <a:chOff x="0" y="0"/>
          <a:chExt cx="0" cy="0"/>
        </a:xfrm>
      </p:grpSpPr>
      <p:sp>
        <p:nvSpPr>
          <p:cNvPr id="379" name="Google Shape;379;p34"/>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380" name="Google Shape;380;p34"/>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400"/>
              </a:spcBef>
              <a:spcAft>
                <a:spcPts val="0"/>
              </a:spcAft>
              <a:buClr>
                <a:schemeClr val="dk1"/>
              </a:buClr>
              <a:buSzPts val="1400"/>
              <a:buChar char="•"/>
              <a:defRPr/>
            </a:lvl2pPr>
            <a:lvl3pPr indent="-317500" lvl="2" marL="1371600" rtl="0" algn="l">
              <a:lnSpc>
                <a:spcPct val="90000"/>
              </a:lnSpc>
              <a:spcBef>
                <a:spcPts val="400"/>
              </a:spcBef>
              <a:spcAft>
                <a:spcPts val="0"/>
              </a:spcAft>
              <a:buClr>
                <a:schemeClr val="dk1"/>
              </a:buClr>
              <a:buSzPts val="1400"/>
              <a:buChar char="•"/>
              <a:defRPr/>
            </a:lvl3pPr>
            <a:lvl4pPr indent="-317500" lvl="3" marL="1828800" rtl="0" algn="l">
              <a:lnSpc>
                <a:spcPct val="90000"/>
              </a:lnSpc>
              <a:spcBef>
                <a:spcPts val="400"/>
              </a:spcBef>
              <a:spcAft>
                <a:spcPts val="0"/>
              </a:spcAft>
              <a:buClr>
                <a:schemeClr val="dk1"/>
              </a:buClr>
              <a:buSzPts val="1400"/>
              <a:buChar char="•"/>
              <a:defRPr/>
            </a:lvl4pPr>
            <a:lvl5pPr indent="-317500" lvl="4" marL="2286000" rtl="0" algn="l">
              <a:lnSpc>
                <a:spcPct val="90000"/>
              </a:lnSpc>
              <a:spcBef>
                <a:spcPts val="400"/>
              </a:spcBef>
              <a:spcAft>
                <a:spcPts val="0"/>
              </a:spcAft>
              <a:buClr>
                <a:schemeClr val="dk1"/>
              </a:buClr>
              <a:buSzPts val="1400"/>
              <a:buChar char="•"/>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81" name="Google Shape;381;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2" name="Google Shape;382;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a:lvl1pPr>
            <a:lvl2pPr lvl="1" rtl="0" algn="l">
              <a:spcBef>
                <a:spcPts val="0"/>
              </a:spcBef>
              <a:spcAft>
                <a:spcPts val="0"/>
              </a:spcAft>
              <a:buSzPts val="1100"/>
              <a:buNone/>
              <a:defRPr/>
            </a:lvl2pPr>
            <a:lvl3pPr lvl="2" rtl="0" algn="l">
              <a:spcBef>
                <a:spcPts val="0"/>
              </a:spcBef>
              <a:spcAft>
                <a:spcPts val="0"/>
              </a:spcAft>
              <a:buSzPts val="1100"/>
              <a:buNone/>
              <a:defRPr/>
            </a:lvl3pPr>
            <a:lvl4pPr lvl="3" rtl="0" algn="l">
              <a:spcBef>
                <a:spcPts val="0"/>
              </a:spcBef>
              <a:spcAft>
                <a:spcPts val="0"/>
              </a:spcAft>
              <a:buSzPts val="1100"/>
              <a:buNone/>
              <a:defRPr/>
            </a:lvl4pPr>
            <a:lvl5pPr lvl="4" rtl="0" algn="l">
              <a:spcBef>
                <a:spcPts val="0"/>
              </a:spcBef>
              <a:spcAft>
                <a:spcPts val="0"/>
              </a:spcAft>
              <a:buSzPts val="1100"/>
              <a:buNone/>
              <a:defRPr/>
            </a:lvl5pPr>
            <a:lvl6pPr lvl="5" rtl="0" algn="l">
              <a:spcBef>
                <a:spcPts val="0"/>
              </a:spcBef>
              <a:spcAft>
                <a:spcPts val="0"/>
              </a:spcAft>
              <a:buSzPts val="1100"/>
              <a:buNone/>
              <a:defRPr/>
            </a:lvl6pPr>
            <a:lvl7pPr lvl="6" rtl="0" algn="l">
              <a:spcBef>
                <a:spcPts val="0"/>
              </a:spcBef>
              <a:spcAft>
                <a:spcPts val="0"/>
              </a:spcAft>
              <a:buSzPts val="1100"/>
              <a:buNone/>
              <a:defRPr/>
            </a:lvl7pPr>
            <a:lvl8pPr lvl="7" rtl="0" algn="l">
              <a:spcBef>
                <a:spcPts val="0"/>
              </a:spcBef>
              <a:spcAft>
                <a:spcPts val="0"/>
              </a:spcAft>
              <a:buSzPts val="1100"/>
              <a:buNone/>
              <a:defRPr/>
            </a:lvl8pPr>
            <a:lvl9pPr lvl="8" rtl="0" algn="l">
              <a:spcBef>
                <a:spcPts val="0"/>
              </a:spcBef>
              <a:spcAft>
                <a:spcPts val="0"/>
              </a:spcAft>
              <a:buSzPts val="1100"/>
              <a:buNone/>
              <a:defRPr/>
            </a:lvl9pPr>
          </a:lstStyle>
          <a:p/>
        </p:txBody>
      </p:sp>
      <p:sp>
        <p:nvSpPr>
          <p:cNvPr id="383" name="Google Shape;383;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22" Type="http://schemas.openxmlformats.org/officeDocument/2006/relationships/theme" Target="../theme/theme3.xml"/><Relationship Id="rId10" Type="http://schemas.openxmlformats.org/officeDocument/2006/relationships/slideLayout" Target="../slideLayouts/slideLayout21.xml"/><Relationship Id="rId21" Type="http://schemas.openxmlformats.org/officeDocument/2006/relationships/slideLayout" Target="../slideLayouts/slideLayout3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3" name="Shape 273"/>
        <p:cNvGrpSpPr/>
        <p:nvPr/>
      </p:nvGrpSpPr>
      <p:grpSpPr>
        <a:xfrm>
          <a:off x="0" y="0"/>
          <a:ext cx="0" cy="0"/>
          <a:chOff x="0" y="0"/>
          <a:chExt cx="0" cy="0"/>
        </a:xfrm>
      </p:grpSpPr>
      <p:sp>
        <p:nvSpPr>
          <p:cNvPr id="274" name="Google Shape;274;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275" name="Google Shape;275;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6" name="Google Shape;276;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77" name="Google Shape;277;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278" name="Google Shape;278;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chemeClr val="dk1"/>
                </a:solidFill>
                <a:latin typeface="Calibri"/>
                <a:ea typeface="Calibri"/>
                <a:cs typeface="Calibri"/>
                <a:sym typeface="Calibri"/>
              </a:defRPr>
            </a:lvl1pPr>
            <a:lvl2pPr indent="0" lvl="1" marL="0" marR="0" rtl="0" algn="r">
              <a:spcBef>
                <a:spcPts val="0"/>
              </a:spcBef>
              <a:buNone/>
              <a:defRPr b="0" i="0" sz="900" u="none" cap="none" strike="noStrike">
                <a:solidFill>
                  <a:schemeClr val="dk1"/>
                </a:solidFill>
                <a:latin typeface="Calibri"/>
                <a:ea typeface="Calibri"/>
                <a:cs typeface="Calibri"/>
                <a:sym typeface="Calibri"/>
              </a:defRPr>
            </a:lvl2pPr>
            <a:lvl3pPr indent="0" lvl="2" marL="0" marR="0" rtl="0" algn="r">
              <a:spcBef>
                <a:spcPts val="0"/>
              </a:spcBef>
              <a:buNone/>
              <a:defRPr b="0" i="0" sz="900" u="none" cap="none" strike="noStrike">
                <a:solidFill>
                  <a:schemeClr val="dk1"/>
                </a:solidFill>
                <a:latin typeface="Calibri"/>
                <a:ea typeface="Calibri"/>
                <a:cs typeface="Calibri"/>
                <a:sym typeface="Calibri"/>
              </a:defRPr>
            </a:lvl3pPr>
            <a:lvl4pPr indent="0" lvl="3" marL="0" marR="0" rtl="0" algn="r">
              <a:spcBef>
                <a:spcPts val="0"/>
              </a:spcBef>
              <a:buNone/>
              <a:defRPr b="0" i="0" sz="900" u="none" cap="none" strike="noStrike">
                <a:solidFill>
                  <a:schemeClr val="dk1"/>
                </a:solidFill>
                <a:latin typeface="Calibri"/>
                <a:ea typeface="Calibri"/>
                <a:cs typeface="Calibri"/>
                <a:sym typeface="Calibri"/>
              </a:defRPr>
            </a:lvl4pPr>
            <a:lvl5pPr indent="0" lvl="4" marL="0" marR="0" rtl="0" algn="r">
              <a:spcBef>
                <a:spcPts val="0"/>
              </a:spcBef>
              <a:buNone/>
              <a:defRPr b="0" i="0" sz="900" u="none" cap="none" strike="noStrike">
                <a:solidFill>
                  <a:schemeClr val="dk1"/>
                </a:solidFill>
                <a:latin typeface="Calibri"/>
                <a:ea typeface="Calibri"/>
                <a:cs typeface="Calibri"/>
                <a:sym typeface="Calibri"/>
              </a:defRPr>
            </a:lvl5pPr>
            <a:lvl6pPr indent="0" lvl="5" marL="0" marR="0" rtl="0" algn="r">
              <a:spcBef>
                <a:spcPts val="0"/>
              </a:spcBef>
              <a:buNone/>
              <a:defRPr b="0" i="0" sz="900" u="none" cap="none" strike="noStrike">
                <a:solidFill>
                  <a:schemeClr val="dk1"/>
                </a:solidFill>
                <a:latin typeface="Calibri"/>
                <a:ea typeface="Calibri"/>
                <a:cs typeface="Calibri"/>
                <a:sym typeface="Calibri"/>
              </a:defRPr>
            </a:lvl6pPr>
            <a:lvl7pPr indent="0" lvl="6" marL="0" marR="0" rtl="0" algn="r">
              <a:spcBef>
                <a:spcPts val="0"/>
              </a:spcBef>
              <a:buNone/>
              <a:defRPr b="0" i="0" sz="900" u="none" cap="none" strike="noStrike">
                <a:solidFill>
                  <a:schemeClr val="dk1"/>
                </a:solidFill>
                <a:latin typeface="Calibri"/>
                <a:ea typeface="Calibri"/>
                <a:cs typeface="Calibri"/>
                <a:sym typeface="Calibri"/>
              </a:defRPr>
            </a:lvl7pPr>
            <a:lvl8pPr indent="0" lvl="7" marL="0" marR="0" rtl="0" algn="r">
              <a:spcBef>
                <a:spcPts val="0"/>
              </a:spcBef>
              <a:buNone/>
              <a:defRPr b="0" i="0" sz="900" u="none" cap="none" strike="noStrike">
                <a:solidFill>
                  <a:schemeClr val="dk1"/>
                </a:solidFill>
                <a:latin typeface="Calibri"/>
                <a:ea typeface="Calibri"/>
                <a:cs typeface="Calibri"/>
                <a:sym typeface="Calibri"/>
              </a:defRPr>
            </a:lvl8pPr>
            <a:lvl9pPr indent="0" lvl="8" marL="0" marR="0" rtl="0" algn="r">
              <a:spcBef>
                <a:spcPts val="0"/>
              </a:spcBef>
              <a:buNone/>
              <a:defRPr b="0" i="0" sz="9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1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9.png"/><Relationship Id="rId5"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7.png"/><Relationship Id="rId5"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16.png"/><Relationship Id="rId5"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1.png"/><Relationship Id="rId6" Type="http://schemas.openxmlformats.org/officeDocument/2006/relationships/image" Target="../media/image10.png"/><Relationship Id="rId7"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7" name="Shape 387"/>
        <p:cNvGrpSpPr/>
        <p:nvPr/>
      </p:nvGrpSpPr>
      <p:grpSpPr>
        <a:xfrm>
          <a:off x="0" y="0"/>
          <a:ext cx="0" cy="0"/>
          <a:chOff x="0" y="0"/>
          <a:chExt cx="0" cy="0"/>
        </a:xfrm>
      </p:grpSpPr>
      <p:grpSp>
        <p:nvGrpSpPr>
          <p:cNvPr id="388" name="Google Shape;388;p35"/>
          <p:cNvGrpSpPr/>
          <p:nvPr/>
        </p:nvGrpSpPr>
        <p:grpSpPr>
          <a:xfrm flipH="1" rot="10800000">
            <a:off x="3170129" y="3335891"/>
            <a:ext cx="2854300" cy="94959"/>
            <a:chOff x="76200" y="4476750"/>
            <a:chExt cx="6858000" cy="91500"/>
          </a:xfrm>
        </p:grpSpPr>
        <p:sp>
          <p:nvSpPr>
            <p:cNvPr id="389" name="Google Shape;389;p35"/>
            <p:cNvSpPr/>
            <p:nvPr/>
          </p:nvSpPr>
          <p:spPr>
            <a:xfrm>
              <a:off x="76200" y="4476750"/>
              <a:ext cx="1371600" cy="91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90" name="Google Shape;390;p35"/>
            <p:cNvSpPr/>
            <p:nvPr/>
          </p:nvSpPr>
          <p:spPr>
            <a:xfrm>
              <a:off x="1447800" y="4476750"/>
              <a:ext cx="1371600" cy="91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91" name="Google Shape;391;p35"/>
            <p:cNvSpPr/>
            <p:nvPr/>
          </p:nvSpPr>
          <p:spPr>
            <a:xfrm>
              <a:off x="2819400" y="4476750"/>
              <a:ext cx="1371600" cy="91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92" name="Google Shape;392;p35"/>
            <p:cNvSpPr/>
            <p:nvPr/>
          </p:nvSpPr>
          <p:spPr>
            <a:xfrm>
              <a:off x="4191000" y="4476750"/>
              <a:ext cx="1371600" cy="9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393" name="Google Shape;393;p35"/>
            <p:cNvSpPr/>
            <p:nvPr/>
          </p:nvSpPr>
          <p:spPr>
            <a:xfrm>
              <a:off x="5562600" y="4476750"/>
              <a:ext cx="1371600" cy="91500"/>
            </a:xfrm>
            <a:prstGeom prst="rect">
              <a:avLst/>
            </a:prstGeom>
            <a:solidFill>
              <a:srgbClr val="E019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394" name="Google Shape;394;p35"/>
          <p:cNvSpPr/>
          <p:nvPr/>
        </p:nvSpPr>
        <p:spPr>
          <a:xfrm>
            <a:off x="1492350" y="1850100"/>
            <a:ext cx="6395700" cy="1490100"/>
          </a:xfrm>
          <a:prstGeom prst="rect">
            <a:avLst/>
          </a:prstGeom>
          <a:noFill/>
          <a:ln>
            <a:noFill/>
          </a:ln>
        </p:spPr>
        <p:txBody>
          <a:bodyPr anchorCtr="0" anchor="t" bIns="34275" lIns="68575" spcFirstLastPara="1" rIns="68575" wrap="square" tIns="34275">
            <a:noAutofit/>
          </a:bodyPr>
          <a:lstStyle/>
          <a:p>
            <a:pPr indent="0" lvl="0" marL="0" marR="0" rtl="0" algn="ctr">
              <a:lnSpc>
                <a:spcPct val="80000"/>
              </a:lnSpc>
              <a:spcBef>
                <a:spcPts val="0"/>
              </a:spcBef>
              <a:spcAft>
                <a:spcPts val="0"/>
              </a:spcAft>
              <a:buNone/>
            </a:pPr>
            <a:r>
              <a:rPr lang="it" sz="3600">
                <a:solidFill>
                  <a:schemeClr val="dk1"/>
                </a:solidFill>
                <a:latin typeface="Lato Black"/>
                <a:ea typeface="Lato Black"/>
                <a:cs typeface="Lato Black"/>
                <a:sym typeface="Lato Black"/>
              </a:rPr>
              <a:t>Progettazione e realizzazione di un modulo di gamification per la piattaforma FirstLife</a:t>
            </a:r>
            <a:endParaRPr i="0" sz="3600" u="none" cap="none" strike="noStrike">
              <a:solidFill>
                <a:schemeClr val="dk1"/>
              </a:solidFill>
              <a:latin typeface="Lato Black"/>
              <a:ea typeface="Lato Black"/>
              <a:cs typeface="Lato Black"/>
              <a:sym typeface="Lato Black"/>
            </a:endParaRPr>
          </a:p>
        </p:txBody>
      </p:sp>
      <p:sp>
        <p:nvSpPr>
          <p:cNvPr id="395" name="Google Shape;395;p35"/>
          <p:cNvSpPr txBox="1"/>
          <p:nvPr/>
        </p:nvSpPr>
        <p:spPr>
          <a:xfrm>
            <a:off x="2969550" y="3440100"/>
            <a:ext cx="3441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2100">
                <a:solidFill>
                  <a:schemeClr val="dk1"/>
                </a:solidFill>
                <a:latin typeface="Calibri"/>
                <a:ea typeface="Calibri"/>
                <a:cs typeface="Calibri"/>
                <a:sym typeface="Calibri"/>
              </a:rPr>
              <a:t>Candidato: </a:t>
            </a:r>
            <a:r>
              <a:rPr lang="it" sz="2100">
                <a:solidFill>
                  <a:schemeClr val="dk1"/>
                </a:solidFill>
                <a:latin typeface="Calibri"/>
                <a:ea typeface="Calibri"/>
                <a:cs typeface="Calibri"/>
                <a:sym typeface="Calibri"/>
              </a:rPr>
              <a:t>Luca </a:t>
            </a:r>
            <a:r>
              <a:rPr lang="it" sz="2100">
                <a:solidFill>
                  <a:schemeClr val="dk1"/>
                </a:solidFill>
                <a:latin typeface="Calibri"/>
                <a:ea typeface="Calibri"/>
                <a:cs typeface="Calibri"/>
                <a:sym typeface="Calibri"/>
              </a:rPr>
              <a:t>Modica</a:t>
            </a:r>
            <a:endParaRPr sz="2100">
              <a:solidFill>
                <a:schemeClr val="dk1"/>
              </a:solidFill>
              <a:latin typeface="Calibri"/>
              <a:ea typeface="Calibri"/>
              <a:cs typeface="Calibri"/>
              <a:sym typeface="Calibri"/>
            </a:endParaRPr>
          </a:p>
          <a:p>
            <a:pPr indent="0" lvl="0" marL="0" rtl="0" algn="ctr">
              <a:spcBef>
                <a:spcPts val="0"/>
              </a:spcBef>
              <a:spcAft>
                <a:spcPts val="0"/>
              </a:spcAft>
              <a:buNone/>
            </a:pPr>
            <a:r>
              <a:rPr lang="it" sz="2100">
                <a:solidFill>
                  <a:schemeClr val="dk1"/>
                </a:solidFill>
                <a:latin typeface="Calibri"/>
                <a:ea typeface="Calibri"/>
                <a:cs typeface="Calibri"/>
                <a:sym typeface="Calibri"/>
              </a:rPr>
              <a:t>Relatore: </a:t>
            </a:r>
            <a:r>
              <a:rPr lang="it" sz="2100">
                <a:solidFill>
                  <a:schemeClr val="dk1"/>
                </a:solidFill>
                <a:latin typeface="Calibri"/>
                <a:ea typeface="Calibri"/>
                <a:cs typeface="Calibri"/>
                <a:sym typeface="Calibri"/>
              </a:rPr>
              <a:t>Claudio Schifanella</a:t>
            </a:r>
            <a:endParaRPr sz="2100">
              <a:solidFill>
                <a:schemeClr val="dk1"/>
              </a:solidFill>
              <a:latin typeface="Calibri"/>
              <a:ea typeface="Calibri"/>
              <a:cs typeface="Calibri"/>
              <a:sym typeface="Calibri"/>
            </a:endParaRPr>
          </a:p>
        </p:txBody>
      </p:sp>
      <p:pic>
        <p:nvPicPr>
          <p:cNvPr id="396" name="Google Shape;396;p35"/>
          <p:cNvPicPr preferRelativeResize="0"/>
          <p:nvPr/>
        </p:nvPicPr>
        <p:blipFill>
          <a:blip r:embed="rId3">
            <a:alphaModFix/>
          </a:blip>
          <a:stretch>
            <a:fillRect/>
          </a:stretch>
        </p:blipFill>
        <p:spPr>
          <a:xfrm rot="2700000">
            <a:off x="2888786" y="598436"/>
            <a:ext cx="828000" cy="845999"/>
          </a:xfrm>
          <a:prstGeom prst="rect">
            <a:avLst/>
          </a:prstGeom>
          <a:noFill/>
          <a:ln>
            <a:noFill/>
          </a:ln>
        </p:spPr>
      </p:pic>
      <p:pic>
        <p:nvPicPr>
          <p:cNvPr id="397" name="Google Shape;397;p35"/>
          <p:cNvPicPr preferRelativeResize="0"/>
          <p:nvPr/>
        </p:nvPicPr>
        <p:blipFill>
          <a:blip r:embed="rId4">
            <a:alphaModFix/>
          </a:blip>
          <a:stretch>
            <a:fillRect/>
          </a:stretch>
        </p:blipFill>
        <p:spPr>
          <a:xfrm>
            <a:off x="4198898" y="529389"/>
            <a:ext cx="982599" cy="984076"/>
          </a:xfrm>
          <a:prstGeom prst="rect">
            <a:avLst/>
          </a:prstGeom>
          <a:noFill/>
          <a:ln>
            <a:noFill/>
          </a:ln>
        </p:spPr>
      </p:pic>
      <p:pic>
        <p:nvPicPr>
          <p:cNvPr id="398" name="Google Shape;398;p35"/>
          <p:cNvPicPr preferRelativeResize="0"/>
          <p:nvPr/>
        </p:nvPicPr>
        <p:blipFill>
          <a:blip r:embed="rId5">
            <a:alphaModFix/>
          </a:blip>
          <a:stretch>
            <a:fillRect/>
          </a:stretch>
        </p:blipFill>
        <p:spPr>
          <a:xfrm>
            <a:off x="8364525" y="4361925"/>
            <a:ext cx="703276" cy="703775"/>
          </a:xfrm>
          <a:prstGeom prst="rect">
            <a:avLst/>
          </a:prstGeom>
          <a:noFill/>
          <a:ln>
            <a:noFill/>
          </a:ln>
        </p:spPr>
      </p:pic>
      <p:pic>
        <p:nvPicPr>
          <p:cNvPr id="399" name="Google Shape;399;p35"/>
          <p:cNvPicPr preferRelativeResize="0"/>
          <p:nvPr/>
        </p:nvPicPr>
        <p:blipFill>
          <a:blip r:embed="rId3">
            <a:alphaModFix/>
          </a:blip>
          <a:stretch>
            <a:fillRect/>
          </a:stretch>
        </p:blipFill>
        <p:spPr>
          <a:xfrm rot="-2700000">
            <a:off x="5663611" y="598436"/>
            <a:ext cx="828000" cy="8459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4"/>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Il nuovo stack tecnologico</a:t>
            </a:r>
            <a:endParaRPr/>
          </a:p>
        </p:txBody>
      </p:sp>
      <p:cxnSp>
        <p:nvCxnSpPr>
          <p:cNvPr id="663" name="Google Shape;663;p44"/>
          <p:cNvCxnSpPr/>
          <p:nvPr/>
        </p:nvCxnSpPr>
        <p:spPr>
          <a:xfrm>
            <a:off x="3767341" y="829419"/>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664" name="Google Shape;664;p44"/>
          <p:cNvGrpSpPr/>
          <p:nvPr/>
        </p:nvGrpSpPr>
        <p:grpSpPr>
          <a:xfrm>
            <a:off x="1165720" y="2597191"/>
            <a:ext cx="2582214" cy="1531106"/>
            <a:chOff x="1863188" y="2653254"/>
            <a:chExt cx="2369874" cy="1405200"/>
          </a:xfrm>
        </p:grpSpPr>
        <p:grpSp>
          <p:nvGrpSpPr>
            <p:cNvPr id="665" name="Google Shape;665;p44"/>
            <p:cNvGrpSpPr/>
            <p:nvPr/>
          </p:nvGrpSpPr>
          <p:grpSpPr>
            <a:xfrm>
              <a:off x="1863188" y="2653254"/>
              <a:ext cx="2369874" cy="1405200"/>
              <a:chOff x="1863188" y="2577054"/>
              <a:chExt cx="2369874" cy="1405200"/>
            </a:xfrm>
          </p:grpSpPr>
          <p:sp>
            <p:nvSpPr>
              <p:cNvPr id="666" name="Google Shape;666;p44"/>
              <p:cNvSpPr/>
              <p:nvPr/>
            </p:nvSpPr>
            <p:spPr>
              <a:xfrm>
                <a:off x="1863188" y="3073883"/>
                <a:ext cx="1133500" cy="908371"/>
              </a:xfrm>
              <a:custGeom>
                <a:rect b="b" l="l" r="r" t="t"/>
                <a:pathLst>
                  <a:path extrusionOk="0" h="671" w="595">
                    <a:moveTo>
                      <a:pt x="595" y="671"/>
                    </a:moveTo>
                    <a:lnTo>
                      <a:pt x="0" y="328"/>
                    </a:lnTo>
                    <a:lnTo>
                      <a:pt x="0" y="0"/>
                    </a:lnTo>
                    <a:lnTo>
                      <a:pt x="595" y="343"/>
                    </a:lnTo>
                    <a:lnTo>
                      <a:pt x="595" y="671"/>
                    </a:lnTo>
                    <a:close/>
                  </a:path>
                </a:pathLst>
              </a:custGeom>
              <a:solidFill>
                <a:srgbClr val="DE5F0E"/>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67" name="Google Shape;667;p44"/>
              <p:cNvSpPr/>
              <p:nvPr/>
            </p:nvSpPr>
            <p:spPr>
              <a:xfrm>
                <a:off x="1863188" y="2577054"/>
                <a:ext cx="2369873" cy="961168"/>
              </a:xfrm>
              <a:custGeom>
                <a:rect b="b" l="l" r="r" t="t"/>
                <a:pathLst>
                  <a:path extrusionOk="0" h="710" w="1244">
                    <a:moveTo>
                      <a:pt x="595" y="710"/>
                    </a:moveTo>
                    <a:lnTo>
                      <a:pt x="0" y="367"/>
                    </a:lnTo>
                    <a:lnTo>
                      <a:pt x="649" y="0"/>
                    </a:lnTo>
                    <a:lnTo>
                      <a:pt x="1244" y="344"/>
                    </a:lnTo>
                    <a:lnTo>
                      <a:pt x="595" y="710"/>
                    </a:lnTo>
                    <a:close/>
                  </a:path>
                </a:pathLst>
              </a:custGeom>
              <a:solidFill>
                <a:srgbClr val="FACFB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68" name="Google Shape;668;p44"/>
              <p:cNvSpPr/>
              <p:nvPr/>
            </p:nvSpPr>
            <p:spPr>
              <a:xfrm>
                <a:off x="2996689" y="3042746"/>
                <a:ext cx="1236373" cy="939508"/>
              </a:xfrm>
              <a:custGeom>
                <a:rect b="b" l="l" r="r" t="t"/>
                <a:pathLst>
                  <a:path extrusionOk="0" h="694" w="649">
                    <a:moveTo>
                      <a:pt x="649" y="0"/>
                    </a:moveTo>
                    <a:lnTo>
                      <a:pt x="649" y="328"/>
                    </a:lnTo>
                    <a:lnTo>
                      <a:pt x="0" y="694"/>
                    </a:lnTo>
                    <a:lnTo>
                      <a:pt x="0" y="366"/>
                    </a:lnTo>
                    <a:lnTo>
                      <a:pt x="649" y="0"/>
                    </a:lnTo>
                    <a:close/>
                  </a:path>
                </a:pathLst>
              </a:custGeom>
              <a:solidFill>
                <a:srgbClr val="F38B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669" name="Google Shape;669;p44"/>
            <p:cNvPicPr preferRelativeResize="0"/>
            <p:nvPr/>
          </p:nvPicPr>
          <p:blipFill>
            <a:blip r:embed="rId3">
              <a:alphaModFix/>
            </a:blip>
            <a:stretch>
              <a:fillRect/>
            </a:stretch>
          </p:blipFill>
          <p:spPr>
            <a:xfrm>
              <a:off x="3497238" y="3397375"/>
              <a:ext cx="270123" cy="368350"/>
            </a:xfrm>
            <a:prstGeom prst="rect">
              <a:avLst/>
            </a:prstGeom>
            <a:noFill/>
            <a:ln>
              <a:noFill/>
            </a:ln>
          </p:spPr>
        </p:pic>
      </p:grpSp>
      <p:grpSp>
        <p:nvGrpSpPr>
          <p:cNvPr id="670" name="Google Shape;670;p44"/>
          <p:cNvGrpSpPr/>
          <p:nvPr/>
        </p:nvGrpSpPr>
        <p:grpSpPr>
          <a:xfrm>
            <a:off x="1165720" y="1992217"/>
            <a:ext cx="2582214" cy="1529631"/>
            <a:chOff x="1863188" y="2098028"/>
            <a:chExt cx="2369874" cy="1403847"/>
          </a:xfrm>
        </p:grpSpPr>
        <p:grpSp>
          <p:nvGrpSpPr>
            <p:cNvPr id="671" name="Google Shape;671;p44"/>
            <p:cNvGrpSpPr/>
            <p:nvPr/>
          </p:nvGrpSpPr>
          <p:grpSpPr>
            <a:xfrm>
              <a:off x="1863188" y="2098028"/>
              <a:ext cx="2369874" cy="1403847"/>
              <a:chOff x="1863188" y="2098028"/>
              <a:chExt cx="2369874" cy="1403847"/>
            </a:xfrm>
          </p:grpSpPr>
          <p:sp>
            <p:nvSpPr>
              <p:cNvPr id="672" name="Google Shape;672;p44"/>
              <p:cNvSpPr/>
              <p:nvPr/>
            </p:nvSpPr>
            <p:spPr>
              <a:xfrm>
                <a:off x="1863188" y="2593503"/>
                <a:ext cx="1133500" cy="908371"/>
              </a:xfrm>
              <a:custGeom>
                <a:rect b="b" l="l" r="r" t="t"/>
                <a:pathLst>
                  <a:path extrusionOk="0" h="671" w="595">
                    <a:moveTo>
                      <a:pt x="595" y="671"/>
                    </a:moveTo>
                    <a:lnTo>
                      <a:pt x="0" y="328"/>
                    </a:lnTo>
                    <a:lnTo>
                      <a:pt x="0" y="0"/>
                    </a:lnTo>
                    <a:lnTo>
                      <a:pt x="595" y="343"/>
                    </a:lnTo>
                    <a:lnTo>
                      <a:pt x="595" y="671"/>
                    </a:lnTo>
                    <a:close/>
                  </a:path>
                </a:pathLst>
              </a:custGeom>
              <a:solidFill>
                <a:srgbClr val="DA4B1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73" name="Google Shape;673;p44"/>
              <p:cNvSpPr/>
              <p:nvPr/>
            </p:nvSpPr>
            <p:spPr>
              <a:xfrm>
                <a:off x="1863188" y="2098028"/>
                <a:ext cx="2369873" cy="959814"/>
              </a:xfrm>
              <a:custGeom>
                <a:rect b="b" l="l" r="r" t="t"/>
                <a:pathLst>
                  <a:path extrusionOk="0" h="709" w="1244">
                    <a:moveTo>
                      <a:pt x="595" y="709"/>
                    </a:moveTo>
                    <a:lnTo>
                      <a:pt x="0" y="366"/>
                    </a:lnTo>
                    <a:lnTo>
                      <a:pt x="649" y="0"/>
                    </a:lnTo>
                    <a:lnTo>
                      <a:pt x="1244" y="343"/>
                    </a:lnTo>
                    <a:lnTo>
                      <a:pt x="595" y="709"/>
                    </a:lnTo>
                    <a:close/>
                  </a:path>
                </a:pathLst>
              </a:custGeom>
              <a:solidFill>
                <a:srgbClr val="F8C9B7"/>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74" name="Google Shape;674;p44"/>
              <p:cNvSpPr/>
              <p:nvPr/>
            </p:nvSpPr>
            <p:spPr>
              <a:xfrm>
                <a:off x="2996689" y="2562367"/>
                <a:ext cx="1236373" cy="939508"/>
              </a:xfrm>
              <a:custGeom>
                <a:rect b="b" l="l" r="r" t="t"/>
                <a:pathLst>
                  <a:path extrusionOk="0" h="694" w="649">
                    <a:moveTo>
                      <a:pt x="649" y="0"/>
                    </a:moveTo>
                    <a:lnTo>
                      <a:pt x="649" y="328"/>
                    </a:lnTo>
                    <a:lnTo>
                      <a:pt x="0" y="694"/>
                    </a:lnTo>
                    <a:lnTo>
                      <a:pt x="0" y="366"/>
                    </a:lnTo>
                    <a:lnTo>
                      <a:pt x="649" y="0"/>
                    </a:lnTo>
                    <a:close/>
                  </a:path>
                </a:pathLst>
              </a:custGeom>
              <a:solidFill>
                <a:srgbClr val="EF7C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675" name="Google Shape;675;p44"/>
            <p:cNvPicPr preferRelativeResize="0"/>
            <p:nvPr/>
          </p:nvPicPr>
          <p:blipFill>
            <a:blip r:embed="rId4">
              <a:alphaModFix/>
            </a:blip>
            <a:stretch>
              <a:fillRect/>
            </a:stretch>
          </p:blipFill>
          <p:spPr>
            <a:xfrm>
              <a:off x="3515288" y="2835475"/>
              <a:ext cx="234025" cy="368350"/>
            </a:xfrm>
            <a:prstGeom prst="rect">
              <a:avLst/>
            </a:prstGeom>
            <a:noFill/>
            <a:ln>
              <a:noFill/>
            </a:ln>
          </p:spPr>
        </p:pic>
      </p:grpSp>
      <p:grpSp>
        <p:nvGrpSpPr>
          <p:cNvPr id="676" name="Google Shape;676;p44"/>
          <p:cNvGrpSpPr/>
          <p:nvPr/>
        </p:nvGrpSpPr>
        <p:grpSpPr>
          <a:xfrm>
            <a:off x="4319064" y="3297284"/>
            <a:ext cx="3659218" cy="745528"/>
            <a:chOff x="5036962" y="3295777"/>
            <a:chExt cx="3358313" cy="684222"/>
          </a:xfrm>
        </p:grpSpPr>
        <p:sp>
          <p:nvSpPr>
            <p:cNvPr id="677" name="Google Shape;677;p44"/>
            <p:cNvSpPr/>
            <p:nvPr/>
          </p:nvSpPr>
          <p:spPr>
            <a:xfrm>
              <a:off x="5036962" y="3362479"/>
              <a:ext cx="555300" cy="550800"/>
            </a:xfrm>
            <a:prstGeom prst="roundRect">
              <a:avLst>
                <a:gd fmla="val 16667" name="adj"/>
              </a:avLst>
            </a:prstGeom>
            <a:solidFill>
              <a:srgbClr val="F38B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51516"/>
                </a:solidFill>
                <a:latin typeface="Calibri"/>
                <a:ea typeface="Calibri"/>
                <a:cs typeface="Calibri"/>
                <a:sym typeface="Calibri"/>
              </a:endParaRPr>
            </a:p>
          </p:txBody>
        </p:sp>
        <p:grpSp>
          <p:nvGrpSpPr>
            <p:cNvPr id="678" name="Google Shape;678;p44"/>
            <p:cNvGrpSpPr/>
            <p:nvPr/>
          </p:nvGrpSpPr>
          <p:grpSpPr>
            <a:xfrm>
              <a:off x="5683637" y="3295777"/>
              <a:ext cx="2711638" cy="684222"/>
              <a:chOff x="8027893" y="2583618"/>
              <a:chExt cx="2711638" cy="684222"/>
            </a:xfrm>
          </p:grpSpPr>
          <p:sp>
            <p:nvSpPr>
              <p:cNvPr id="679" name="Google Shape;679;p44"/>
              <p:cNvSpPr txBox="1"/>
              <p:nvPr/>
            </p:nvSpPr>
            <p:spPr>
              <a:xfrm>
                <a:off x="8041331" y="2846040"/>
                <a:ext cx="2698200" cy="421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1200"/>
                  <a:buFont typeface="Arial"/>
                  <a:buNone/>
                </a:pPr>
                <a:r>
                  <a:rPr lang="it" sz="900">
                    <a:solidFill>
                      <a:srgbClr val="FFFFFF"/>
                    </a:solidFill>
                    <a:latin typeface="Calibri"/>
                    <a:ea typeface="Calibri"/>
                    <a:cs typeface="Calibri"/>
                    <a:sym typeface="Calibri"/>
                  </a:rPr>
                  <a:t>Un database NoSQL basato su bson, per gestire anche i dati più complessi con flessibilità.</a:t>
                </a:r>
                <a:endParaRPr sz="900">
                  <a:solidFill>
                    <a:srgbClr val="FFFFFF"/>
                  </a:solidFill>
                  <a:latin typeface="Calibri"/>
                  <a:ea typeface="Calibri"/>
                  <a:cs typeface="Calibri"/>
                  <a:sym typeface="Calibri"/>
                </a:endParaRPr>
              </a:p>
            </p:txBody>
          </p:sp>
          <p:sp>
            <p:nvSpPr>
              <p:cNvPr id="680" name="Google Shape;680;p44"/>
              <p:cNvSpPr txBox="1"/>
              <p:nvPr/>
            </p:nvSpPr>
            <p:spPr>
              <a:xfrm>
                <a:off x="8027893" y="2583618"/>
                <a:ext cx="2218800" cy="29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 sz="1500">
                    <a:solidFill>
                      <a:srgbClr val="FFFFFF"/>
                    </a:solidFill>
                    <a:latin typeface="Calibri"/>
                    <a:ea typeface="Calibri"/>
                    <a:cs typeface="Calibri"/>
                    <a:sym typeface="Calibri"/>
                  </a:rPr>
                  <a:t>MongoDB</a:t>
                </a:r>
                <a:endParaRPr b="1" sz="1500">
                  <a:solidFill>
                    <a:srgbClr val="FFFFFF"/>
                  </a:solidFill>
                  <a:latin typeface="Calibri"/>
                  <a:ea typeface="Calibri"/>
                  <a:cs typeface="Calibri"/>
                  <a:sym typeface="Calibri"/>
                </a:endParaRPr>
              </a:p>
            </p:txBody>
          </p:sp>
        </p:grpSp>
        <p:pic>
          <p:nvPicPr>
            <p:cNvPr id="681" name="Google Shape;681;p44"/>
            <p:cNvPicPr preferRelativeResize="0"/>
            <p:nvPr/>
          </p:nvPicPr>
          <p:blipFill>
            <a:blip r:embed="rId5">
              <a:alphaModFix/>
            </a:blip>
            <a:stretch>
              <a:fillRect/>
            </a:stretch>
          </p:blipFill>
          <p:spPr>
            <a:xfrm>
              <a:off x="5202099" y="3394887"/>
              <a:ext cx="225000" cy="486001"/>
            </a:xfrm>
            <a:prstGeom prst="rect">
              <a:avLst/>
            </a:prstGeom>
            <a:noFill/>
            <a:ln>
              <a:noFill/>
            </a:ln>
          </p:spPr>
        </p:pic>
      </p:grpSp>
      <p:grpSp>
        <p:nvGrpSpPr>
          <p:cNvPr id="682" name="Google Shape;682;p44"/>
          <p:cNvGrpSpPr/>
          <p:nvPr/>
        </p:nvGrpSpPr>
        <p:grpSpPr>
          <a:xfrm>
            <a:off x="4319064" y="2335440"/>
            <a:ext cx="3644563" cy="745529"/>
            <a:chOff x="5036962" y="2413027"/>
            <a:chExt cx="3344863" cy="684222"/>
          </a:xfrm>
        </p:grpSpPr>
        <p:sp>
          <p:nvSpPr>
            <p:cNvPr id="683" name="Google Shape;683;p44"/>
            <p:cNvSpPr/>
            <p:nvPr/>
          </p:nvSpPr>
          <p:spPr>
            <a:xfrm>
              <a:off x="5036962" y="2529824"/>
              <a:ext cx="555300" cy="550800"/>
            </a:xfrm>
            <a:prstGeom prst="roundRect">
              <a:avLst>
                <a:gd fmla="val 16667" name="adj"/>
              </a:avLst>
            </a:prstGeom>
            <a:solidFill>
              <a:srgbClr val="EF7C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51516"/>
                </a:solidFill>
                <a:latin typeface="Calibri"/>
                <a:ea typeface="Calibri"/>
                <a:cs typeface="Calibri"/>
                <a:sym typeface="Calibri"/>
              </a:endParaRPr>
            </a:p>
          </p:txBody>
        </p:sp>
        <p:grpSp>
          <p:nvGrpSpPr>
            <p:cNvPr id="684" name="Google Shape;684;p44"/>
            <p:cNvGrpSpPr/>
            <p:nvPr/>
          </p:nvGrpSpPr>
          <p:grpSpPr>
            <a:xfrm>
              <a:off x="5670189" y="2413027"/>
              <a:ext cx="2711636" cy="684222"/>
              <a:chOff x="8027893" y="2583618"/>
              <a:chExt cx="2711636" cy="684222"/>
            </a:xfrm>
          </p:grpSpPr>
          <p:sp>
            <p:nvSpPr>
              <p:cNvPr id="685" name="Google Shape;685;p44"/>
              <p:cNvSpPr txBox="1"/>
              <p:nvPr/>
            </p:nvSpPr>
            <p:spPr>
              <a:xfrm>
                <a:off x="8041329" y="2846040"/>
                <a:ext cx="2698200" cy="421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1200"/>
                  <a:buFont typeface="Arial"/>
                  <a:buNone/>
                </a:pPr>
                <a:r>
                  <a:rPr lang="it" sz="900">
                    <a:solidFill>
                      <a:srgbClr val="FFFFFF"/>
                    </a:solidFill>
                    <a:latin typeface="Calibri"/>
                    <a:ea typeface="Calibri"/>
                    <a:cs typeface="Calibri"/>
                    <a:sym typeface="Calibri"/>
                  </a:rPr>
                  <a:t>Il framework enterprise basato Node.js per il backend. Affidabilità e modularità, i suoi punti di forza.</a:t>
                </a:r>
                <a:endParaRPr sz="900">
                  <a:solidFill>
                    <a:srgbClr val="FFFFFF"/>
                  </a:solidFill>
                  <a:latin typeface="Calibri"/>
                  <a:ea typeface="Calibri"/>
                  <a:cs typeface="Calibri"/>
                  <a:sym typeface="Calibri"/>
                </a:endParaRPr>
              </a:p>
            </p:txBody>
          </p:sp>
          <p:sp>
            <p:nvSpPr>
              <p:cNvPr id="686" name="Google Shape;686;p44"/>
              <p:cNvSpPr txBox="1"/>
              <p:nvPr/>
            </p:nvSpPr>
            <p:spPr>
              <a:xfrm>
                <a:off x="8027893" y="2583618"/>
                <a:ext cx="2218800" cy="296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 sz="1500">
                    <a:solidFill>
                      <a:srgbClr val="FFFFFF"/>
                    </a:solidFill>
                    <a:latin typeface="Calibri"/>
                    <a:ea typeface="Calibri"/>
                    <a:cs typeface="Calibri"/>
                    <a:sym typeface="Calibri"/>
                  </a:rPr>
                  <a:t>NestJS</a:t>
                </a:r>
                <a:endParaRPr b="1" sz="1500">
                  <a:solidFill>
                    <a:srgbClr val="FFFFFF"/>
                  </a:solidFill>
                  <a:latin typeface="Calibri"/>
                  <a:ea typeface="Calibri"/>
                  <a:cs typeface="Calibri"/>
                  <a:sym typeface="Calibri"/>
                </a:endParaRPr>
              </a:p>
            </p:txBody>
          </p:sp>
        </p:grpSp>
        <p:pic>
          <p:nvPicPr>
            <p:cNvPr id="687" name="Google Shape;687;p44"/>
            <p:cNvPicPr preferRelativeResize="0"/>
            <p:nvPr/>
          </p:nvPicPr>
          <p:blipFill>
            <a:blip r:embed="rId6">
              <a:alphaModFix/>
            </a:blip>
            <a:stretch>
              <a:fillRect/>
            </a:stretch>
          </p:blipFill>
          <p:spPr>
            <a:xfrm>
              <a:off x="5080288" y="2594963"/>
              <a:ext cx="468628" cy="452926"/>
            </a:xfrm>
            <a:prstGeom prst="rect">
              <a:avLst/>
            </a:prstGeom>
            <a:noFill/>
            <a:ln>
              <a:noFill/>
            </a:ln>
          </p:spPr>
        </p:pic>
      </p:grpSp>
      <p:grpSp>
        <p:nvGrpSpPr>
          <p:cNvPr id="688" name="Google Shape;688;p44"/>
          <p:cNvGrpSpPr/>
          <p:nvPr/>
        </p:nvGrpSpPr>
        <p:grpSpPr>
          <a:xfrm>
            <a:off x="4319064" y="1439720"/>
            <a:ext cx="3644563" cy="745519"/>
            <a:chOff x="5036962" y="1590964"/>
            <a:chExt cx="3344863" cy="684213"/>
          </a:xfrm>
        </p:grpSpPr>
        <p:sp>
          <p:nvSpPr>
            <p:cNvPr id="689" name="Google Shape;689;p44"/>
            <p:cNvSpPr/>
            <p:nvPr/>
          </p:nvSpPr>
          <p:spPr>
            <a:xfrm>
              <a:off x="5036962" y="1697181"/>
              <a:ext cx="555300" cy="550800"/>
            </a:xfrm>
            <a:prstGeom prst="roundRect">
              <a:avLst>
                <a:gd fmla="val 16667" name="adj"/>
              </a:avLst>
            </a:prstGeom>
            <a:solidFill>
              <a:srgbClr val="F0674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51516"/>
                </a:solidFill>
                <a:latin typeface="Calibri"/>
                <a:ea typeface="Calibri"/>
                <a:cs typeface="Calibri"/>
                <a:sym typeface="Calibri"/>
              </a:endParaRPr>
            </a:p>
          </p:txBody>
        </p:sp>
        <p:grpSp>
          <p:nvGrpSpPr>
            <p:cNvPr id="690" name="Google Shape;690;p44"/>
            <p:cNvGrpSpPr/>
            <p:nvPr/>
          </p:nvGrpSpPr>
          <p:grpSpPr>
            <a:xfrm>
              <a:off x="5670189" y="1590964"/>
              <a:ext cx="2711636" cy="684213"/>
              <a:chOff x="8027893" y="2583618"/>
              <a:chExt cx="2711636" cy="684213"/>
            </a:xfrm>
          </p:grpSpPr>
          <p:sp>
            <p:nvSpPr>
              <p:cNvPr id="691" name="Google Shape;691;p44"/>
              <p:cNvSpPr txBox="1"/>
              <p:nvPr/>
            </p:nvSpPr>
            <p:spPr>
              <a:xfrm>
                <a:off x="8041329" y="2846031"/>
                <a:ext cx="2698200" cy="421800"/>
              </a:xfrm>
              <a:prstGeom prst="rect">
                <a:avLst/>
              </a:prstGeom>
              <a:noFill/>
              <a:ln>
                <a:noFill/>
              </a:ln>
            </p:spPr>
            <p:txBody>
              <a:bodyPr anchorCtr="0" anchor="t" bIns="45700" lIns="91425" spcFirstLastPara="1" rIns="91425" wrap="square" tIns="45700">
                <a:noAutofit/>
              </a:bodyPr>
              <a:lstStyle/>
              <a:p>
                <a:pPr indent="0" lvl="0" marL="0" marR="0" rtl="0" algn="l">
                  <a:lnSpc>
                    <a:spcPct val="110000"/>
                  </a:lnSpc>
                  <a:spcBef>
                    <a:spcPts val="0"/>
                  </a:spcBef>
                  <a:spcAft>
                    <a:spcPts val="0"/>
                  </a:spcAft>
                  <a:buClr>
                    <a:srgbClr val="FFFFFF"/>
                  </a:buClr>
                  <a:buSzPts val="1200"/>
                  <a:buFont typeface="Arial"/>
                  <a:buNone/>
                </a:pPr>
                <a:r>
                  <a:rPr lang="it" sz="900">
                    <a:solidFill>
                      <a:srgbClr val="FFFFFF"/>
                    </a:solidFill>
                    <a:latin typeface="Calibri"/>
                    <a:ea typeface="Calibri"/>
                    <a:cs typeface="Calibri"/>
                    <a:sym typeface="Calibri"/>
                  </a:rPr>
                  <a:t>La popolare tecnologia frontend offerta da Google, per applicazioni performanti, scalabili e responsive.</a:t>
                </a:r>
                <a:endParaRPr sz="900">
                  <a:solidFill>
                    <a:srgbClr val="FFFFFF"/>
                  </a:solidFill>
                  <a:latin typeface="Calibri"/>
                  <a:ea typeface="Calibri"/>
                  <a:cs typeface="Calibri"/>
                  <a:sym typeface="Calibri"/>
                </a:endParaRPr>
              </a:p>
            </p:txBody>
          </p:sp>
          <p:sp>
            <p:nvSpPr>
              <p:cNvPr id="692" name="Google Shape;692;p44"/>
              <p:cNvSpPr txBox="1"/>
              <p:nvPr/>
            </p:nvSpPr>
            <p:spPr>
              <a:xfrm>
                <a:off x="8027893" y="2583618"/>
                <a:ext cx="2218800" cy="282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
                    <a:solidFill>
                      <a:srgbClr val="FFFFFF"/>
                    </a:solidFill>
                    <a:latin typeface="Calibri"/>
                    <a:ea typeface="Calibri"/>
                    <a:cs typeface="Calibri"/>
                    <a:sym typeface="Calibri"/>
                  </a:rPr>
                  <a:t>Angular</a:t>
                </a:r>
                <a:endParaRPr b="1" sz="1400">
                  <a:solidFill>
                    <a:srgbClr val="FFFFFF"/>
                  </a:solidFill>
                  <a:latin typeface="Calibri"/>
                  <a:ea typeface="Calibri"/>
                  <a:cs typeface="Calibri"/>
                  <a:sym typeface="Calibri"/>
                </a:endParaRPr>
              </a:p>
            </p:txBody>
          </p:sp>
        </p:grpSp>
        <p:pic>
          <p:nvPicPr>
            <p:cNvPr id="693" name="Google Shape;693;p44"/>
            <p:cNvPicPr preferRelativeResize="0"/>
            <p:nvPr/>
          </p:nvPicPr>
          <p:blipFill rotWithShape="1">
            <a:blip r:embed="rId7">
              <a:alphaModFix/>
            </a:blip>
            <a:srcRect b="7106" l="10637" r="10566" t="8590"/>
            <a:stretch/>
          </p:blipFill>
          <p:spPr>
            <a:xfrm>
              <a:off x="5080300" y="1714225"/>
              <a:ext cx="468623" cy="501350"/>
            </a:xfrm>
            <a:prstGeom prst="rect">
              <a:avLst/>
            </a:prstGeom>
            <a:noFill/>
            <a:ln>
              <a:noFill/>
            </a:ln>
          </p:spPr>
        </p:pic>
      </p:grpSp>
      <p:grpSp>
        <p:nvGrpSpPr>
          <p:cNvPr id="694" name="Google Shape;694;p44"/>
          <p:cNvGrpSpPr/>
          <p:nvPr/>
        </p:nvGrpSpPr>
        <p:grpSpPr>
          <a:xfrm>
            <a:off x="1165720" y="1378818"/>
            <a:ext cx="2582214" cy="1529631"/>
            <a:chOff x="1863188" y="1535070"/>
            <a:chExt cx="2369874" cy="1403846"/>
          </a:xfrm>
        </p:grpSpPr>
        <p:grpSp>
          <p:nvGrpSpPr>
            <p:cNvPr id="695" name="Google Shape;695;p44"/>
            <p:cNvGrpSpPr/>
            <p:nvPr/>
          </p:nvGrpSpPr>
          <p:grpSpPr>
            <a:xfrm>
              <a:off x="1863188" y="1535070"/>
              <a:ext cx="2369874" cy="1403846"/>
              <a:chOff x="1863188" y="1611270"/>
              <a:chExt cx="2369874" cy="1403846"/>
            </a:xfrm>
          </p:grpSpPr>
          <p:sp>
            <p:nvSpPr>
              <p:cNvPr id="696" name="Google Shape;696;p44"/>
              <p:cNvSpPr/>
              <p:nvPr/>
            </p:nvSpPr>
            <p:spPr>
              <a:xfrm>
                <a:off x="1863188" y="2106745"/>
                <a:ext cx="1133500" cy="908371"/>
              </a:xfrm>
              <a:custGeom>
                <a:rect b="b" l="l" r="r" t="t"/>
                <a:pathLst>
                  <a:path extrusionOk="0" h="671" w="595">
                    <a:moveTo>
                      <a:pt x="595" y="671"/>
                    </a:moveTo>
                    <a:lnTo>
                      <a:pt x="0" y="328"/>
                    </a:lnTo>
                    <a:lnTo>
                      <a:pt x="0" y="0"/>
                    </a:lnTo>
                    <a:lnTo>
                      <a:pt x="595" y="343"/>
                    </a:lnTo>
                    <a:lnTo>
                      <a:pt x="595" y="671"/>
                    </a:lnTo>
                    <a:close/>
                  </a:path>
                </a:pathLst>
              </a:custGeom>
              <a:solidFill>
                <a:srgbClr val="DB321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97" name="Google Shape;697;p44"/>
              <p:cNvSpPr/>
              <p:nvPr/>
            </p:nvSpPr>
            <p:spPr>
              <a:xfrm>
                <a:off x="1863188" y="1611270"/>
                <a:ext cx="2369873" cy="959814"/>
              </a:xfrm>
              <a:custGeom>
                <a:rect b="b" l="l" r="r" t="t"/>
                <a:pathLst>
                  <a:path extrusionOk="0" h="709" w="1244">
                    <a:moveTo>
                      <a:pt x="595" y="709"/>
                    </a:moveTo>
                    <a:lnTo>
                      <a:pt x="0" y="366"/>
                    </a:lnTo>
                    <a:lnTo>
                      <a:pt x="649" y="0"/>
                    </a:lnTo>
                    <a:lnTo>
                      <a:pt x="1244" y="343"/>
                    </a:lnTo>
                    <a:lnTo>
                      <a:pt x="595" y="709"/>
                    </a:lnTo>
                    <a:close/>
                  </a:path>
                </a:pathLst>
              </a:custGeom>
              <a:solidFill>
                <a:srgbClr val="F9C0B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698" name="Google Shape;698;p44"/>
              <p:cNvSpPr/>
              <p:nvPr/>
            </p:nvSpPr>
            <p:spPr>
              <a:xfrm>
                <a:off x="2996689" y="2075608"/>
                <a:ext cx="1236373" cy="939508"/>
              </a:xfrm>
              <a:custGeom>
                <a:rect b="b" l="l" r="r" t="t"/>
                <a:pathLst>
                  <a:path extrusionOk="0" h="694" w="649">
                    <a:moveTo>
                      <a:pt x="649" y="0"/>
                    </a:moveTo>
                    <a:lnTo>
                      <a:pt x="649" y="328"/>
                    </a:lnTo>
                    <a:lnTo>
                      <a:pt x="0" y="694"/>
                    </a:lnTo>
                    <a:lnTo>
                      <a:pt x="0" y="366"/>
                    </a:lnTo>
                    <a:lnTo>
                      <a:pt x="649" y="0"/>
                    </a:lnTo>
                    <a:close/>
                  </a:path>
                </a:pathLst>
              </a:custGeom>
              <a:solidFill>
                <a:srgbClr val="F0674D"/>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pic>
          <p:nvPicPr>
            <p:cNvPr id="699" name="Google Shape;699;p44"/>
            <p:cNvPicPr preferRelativeResize="0"/>
            <p:nvPr/>
          </p:nvPicPr>
          <p:blipFill>
            <a:blip r:embed="rId8">
              <a:alphaModFix/>
            </a:blip>
            <a:stretch>
              <a:fillRect/>
            </a:stretch>
          </p:blipFill>
          <p:spPr>
            <a:xfrm>
              <a:off x="3464625" y="2275175"/>
              <a:ext cx="335350" cy="440144"/>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664"/>
                                        </p:tgtEl>
                                        <p:attrNameLst>
                                          <p:attrName>style.visibility</p:attrName>
                                        </p:attrNameLst>
                                      </p:cBhvr>
                                      <p:to>
                                        <p:strVal val="visible"/>
                                      </p:to>
                                    </p:set>
                                    <p:anim calcmode="lin" valueType="num">
                                      <p:cBhvr additive="base">
                                        <p:cTn dur="700"/>
                                        <p:tgtEl>
                                          <p:spTgt spid="664"/>
                                        </p:tgtEl>
                                        <p:attrNameLst>
                                          <p:attrName>ppt_w</p:attrName>
                                        </p:attrNameLst>
                                      </p:cBhvr>
                                      <p:tavLst>
                                        <p:tav fmla="" tm="0">
                                          <p:val>
                                            <p:strVal val="0"/>
                                          </p:val>
                                        </p:tav>
                                        <p:tav fmla="" tm="100000">
                                          <p:val>
                                            <p:strVal val="#ppt_w"/>
                                          </p:val>
                                        </p:tav>
                                      </p:tavLst>
                                    </p:anim>
                                    <p:anim calcmode="lin" valueType="num">
                                      <p:cBhvr additive="base">
                                        <p:cTn dur="700"/>
                                        <p:tgtEl>
                                          <p:spTgt spid="66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76"/>
                                        </p:tgtEl>
                                        <p:attrNameLst>
                                          <p:attrName>style.visibility</p:attrName>
                                        </p:attrNameLst>
                                      </p:cBhvr>
                                      <p:to>
                                        <p:strVal val="visible"/>
                                      </p:to>
                                    </p:set>
                                    <p:animEffect filter="fade" transition="in">
                                      <p:cBhvr>
                                        <p:cTn dur="500"/>
                                        <p:tgtEl>
                                          <p:spTgt spid="676"/>
                                        </p:tgtEl>
                                      </p:cBhvr>
                                    </p:animEffect>
                                  </p:childTnLst>
                                </p:cTn>
                              </p:par>
                            </p:childTnLst>
                          </p:cTn>
                        </p:par>
                        <p:par>
                          <p:cTn fill="hold">
                            <p:stCondLst>
                              <p:cond delay="700"/>
                            </p:stCondLst>
                            <p:childTnLst>
                              <p:par>
                                <p:cTn fill="hold" nodeType="afterEffect" presetClass="entr" presetID="23" presetSubtype="16">
                                  <p:stCondLst>
                                    <p:cond delay="0"/>
                                  </p:stCondLst>
                                  <p:childTnLst>
                                    <p:set>
                                      <p:cBhvr>
                                        <p:cTn dur="1" fill="hold">
                                          <p:stCondLst>
                                            <p:cond delay="0"/>
                                          </p:stCondLst>
                                        </p:cTn>
                                        <p:tgtEl>
                                          <p:spTgt spid="670"/>
                                        </p:tgtEl>
                                        <p:attrNameLst>
                                          <p:attrName>style.visibility</p:attrName>
                                        </p:attrNameLst>
                                      </p:cBhvr>
                                      <p:to>
                                        <p:strVal val="visible"/>
                                      </p:to>
                                    </p:set>
                                    <p:anim calcmode="lin" valueType="num">
                                      <p:cBhvr additive="base">
                                        <p:cTn dur="700"/>
                                        <p:tgtEl>
                                          <p:spTgt spid="670"/>
                                        </p:tgtEl>
                                        <p:attrNameLst>
                                          <p:attrName>ppt_w</p:attrName>
                                        </p:attrNameLst>
                                      </p:cBhvr>
                                      <p:tavLst>
                                        <p:tav fmla="" tm="0">
                                          <p:val>
                                            <p:strVal val="0"/>
                                          </p:val>
                                        </p:tav>
                                        <p:tav fmla="" tm="100000">
                                          <p:val>
                                            <p:strVal val="#ppt_w"/>
                                          </p:val>
                                        </p:tav>
                                      </p:tavLst>
                                    </p:anim>
                                    <p:anim calcmode="lin" valueType="num">
                                      <p:cBhvr additive="base">
                                        <p:cTn dur="700"/>
                                        <p:tgtEl>
                                          <p:spTgt spid="67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500"/>
                                        <p:tgtEl>
                                          <p:spTgt spid="682"/>
                                        </p:tgtEl>
                                      </p:cBhvr>
                                    </p:animEffect>
                                  </p:childTnLst>
                                </p:cTn>
                              </p:par>
                            </p:childTnLst>
                          </p:cTn>
                        </p:par>
                        <p:par>
                          <p:cTn fill="hold">
                            <p:stCondLst>
                              <p:cond delay="1400"/>
                            </p:stCondLst>
                            <p:childTnLst>
                              <p:par>
                                <p:cTn fill="hold" nodeType="afterEffect" presetClass="entr" presetID="23" presetSubtype="16">
                                  <p:stCondLst>
                                    <p:cond delay="0"/>
                                  </p:stCondLst>
                                  <p:childTnLst>
                                    <p:set>
                                      <p:cBhvr>
                                        <p:cTn dur="1" fill="hold">
                                          <p:stCondLst>
                                            <p:cond delay="0"/>
                                          </p:stCondLst>
                                        </p:cTn>
                                        <p:tgtEl>
                                          <p:spTgt spid="694"/>
                                        </p:tgtEl>
                                        <p:attrNameLst>
                                          <p:attrName>style.visibility</p:attrName>
                                        </p:attrNameLst>
                                      </p:cBhvr>
                                      <p:to>
                                        <p:strVal val="visible"/>
                                      </p:to>
                                    </p:set>
                                    <p:anim calcmode="lin" valueType="num">
                                      <p:cBhvr additive="base">
                                        <p:cTn dur="700"/>
                                        <p:tgtEl>
                                          <p:spTgt spid="694"/>
                                        </p:tgtEl>
                                        <p:attrNameLst>
                                          <p:attrName>ppt_w</p:attrName>
                                        </p:attrNameLst>
                                      </p:cBhvr>
                                      <p:tavLst>
                                        <p:tav fmla="" tm="0">
                                          <p:val>
                                            <p:strVal val="0"/>
                                          </p:val>
                                        </p:tav>
                                        <p:tav fmla="" tm="100000">
                                          <p:val>
                                            <p:strVal val="#ppt_w"/>
                                          </p:val>
                                        </p:tav>
                                      </p:tavLst>
                                    </p:anim>
                                    <p:anim calcmode="lin" valueType="num">
                                      <p:cBhvr additive="base">
                                        <p:cTn dur="700"/>
                                        <p:tgtEl>
                                          <p:spTgt spid="694"/>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688"/>
                                        </p:tgtEl>
                                        <p:attrNameLst>
                                          <p:attrName>style.visibility</p:attrName>
                                        </p:attrNameLst>
                                      </p:cBhvr>
                                      <p:to>
                                        <p:strVal val="visible"/>
                                      </p:to>
                                    </p:set>
                                    <p:animEffect filter="fade" transition="in">
                                      <p:cBhvr>
                                        <p:cTn dur="1000"/>
                                        <p:tgtEl>
                                          <p:spTgt spid="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45"/>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Progettazione: elementi</a:t>
            </a:r>
            <a:endParaRPr/>
          </a:p>
        </p:txBody>
      </p:sp>
      <p:cxnSp>
        <p:nvCxnSpPr>
          <p:cNvPr id="705" name="Google Shape;705;p45"/>
          <p:cNvCxnSpPr/>
          <p:nvPr/>
        </p:nvCxnSpPr>
        <p:spPr>
          <a:xfrm>
            <a:off x="3767341" y="835544"/>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706" name="Google Shape;706;p45"/>
          <p:cNvGrpSpPr/>
          <p:nvPr/>
        </p:nvGrpSpPr>
        <p:grpSpPr>
          <a:xfrm>
            <a:off x="2972985" y="2803124"/>
            <a:ext cx="1894191" cy="1680371"/>
            <a:chOff x="2972985" y="2803124"/>
            <a:chExt cx="1894191" cy="1680371"/>
          </a:xfrm>
        </p:grpSpPr>
        <p:sp>
          <p:nvSpPr>
            <p:cNvPr id="707" name="Google Shape;707;p45"/>
            <p:cNvSpPr/>
            <p:nvPr/>
          </p:nvSpPr>
          <p:spPr>
            <a:xfrm>
              <a:off x="3512704" y="2830156"/>
              <a:ext cx="1354472" cy="1653339"/>
            </a:xfrm>
            <a:custGeom>
              <a:rect b="b" l="l" r="r" t="t"/>
              <a:pathLst>
                <a:path extrusionOk="0" h="1254" w="1039">
                  <a:moveTo>
                    <a:pt x="1021" y="165"/>
                  </a:moveTo>
                  <a:cubicBezTo>
                    <a:pt x="1029" y="108"/>
                    <a:pt x="1035" y="53"/>
                    <a:pt x="1039" y="0"/>
                  </a:cubicBezTo>
                  <a:cubicBezTo>
                    <a:pt x="0" y="611"/>
                    <a:pt x="0" y="611"/>
                    <a:pt x="0" y="611"/>
                  </a:cubicBezTo>
                  <a:cubicBezTo>
                    <a:pt x="33" y="1001"/>
                    <a:pt x="152" y="1144"/>
                    <a:pt x="302" y="1192"/>
                  </a:cubicBezTo>
                  <a:cubicBezTo>
                    <a:pt x="493" y="1254"/>
                    <a:pt x="937" y="790"/>
                    <a:pt x="1021" y="165"/>
                  </a:cubicBezTo>
                  <a:close/>
                </a:path>
              </a:pathLst>
            </a:custGeom>
            <a:solidFill>
              <a:srgbClr val="1B1B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708" name="Google Shape;708;p45"/>
            <p:cNvSpPr/>
            <p:nvPr/>
          </p:nvSpPr>
          <p:spPr>
            <a:xfrm>
              <a:off x="2972985" y="2803124"/>
              <a:ext cx="1894190" cy="832773"/>
            </a:xfrm>
            <a:custGeom>
              <a:rect b="b" l="l" r="r" t="t"/>
              <a:pathLst>
                <a:path extrusionOk="0" h="631" w="1453">
                  <a:moveTo>
                    <a:pt x="1453" y="20"/>
                  </a:moveTo>
                  <a:cubicBezTo>
                    <a:pt x="1344" y="7"/>
                    <a:pt x="1223" y="0"/>
                    <a:pt x="1090" y="0"/>
                  </a:cubicBezTo>
                  <a:cubicBezTo>
                    <a:pt x="417" y="0"/>
                    <a:pt x="0" y="201"/>
                    <a:pt x="24" y="370"/>
                  </a:cubicBezTo>
                  <a:cubicBezTo>
                    <a:pt x="38" y="466"/>
                    <a:pt x="185" y="563"/>
                    <a:pt x="414" y="631"/>
                  </a:cubicBezTo>
                  <a:cubicBezTo>
                    <a:pt x="414" y="631"/>
                    <a:pt x="414" y="631"/>
                    <a:pt x="414" y="631"/>
                  </a:cubicBezTo>
                  <a:cubicBezTo>
                    <a:pt x="1453" y="20"/>
                    <a:pt x="1453" y="20"/>
                    <a:pt x="1453" y="20"/>
                  </a:cubicBezTo>
                  <a:close/>
                </a:path>
              </a:pathLst>
            </a:custGeom>
            <a:solidFill>
              <a:srgbClr val="24242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709" name="Google Shape;709;p45"/>
            <p:cNvSpPr/>
            <p:nvPr/>
          </p:nvSpPr>
          <p:spPr>
            <a:xfrm>
              <a:off x="3004023" y="3293196"/>
              <a:ext cx="852688" cy="1090017"/>
            </a:xfrm>
            <a:custGeom>
              <a:rect b="b" l="l" r="r" t="t"/>
              <a:pathLst>
                <a:path extrusionOk="0" h="827" w="654">
                  <a:moveTo>
                    <a:pt x="390" y="260"/>
                  </a:moveTo>
                  <a:cubicBezTo>
                    <a:pt x="162" y="192"/>
                    <a:pt x="14" y="95"/>
                    <a:pt x="0" y="0"/>
                  </a:cubicBezTo>
                  <a:cubicBezTo>
                    <a:pt x="58" y="376"/>
                    <a:pt x="312" y="687"/>
                    <a:pt x="654" y="827"/>
                  </a:cubicBezTo>
                  <a:cubicBezTo>
                    <a:pt x="522" y="767"/>
                    <a:pt x="420" y="616"/>
                    <a:pt x="390" y="26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710" name="Google Shape;710;p45"/>
          <p:cNvGrpSpPr/>
          <p:nvPr/>
        </p:nvGrpSpPr>
        <p:grpSpPr>
          <a:xfrm>
            <a:off x="3842916" y="2906022"/>
            <a:ext cx="1926953" cy="1581833"/>
            <a:chOff x="3842916" y="2906022"/>
            <a:chExt cx="1926953" cy="1581833"/>
          </a:xfrm>
        </p:grpSpPr>
        <p:sp>
          <p:nvSpPr>
            <p:cNvPr id="711" name="Google Shape;711;p45"/>
            <p:cNvSpPr/>
            <p:nvPr/>
          </p:nvSpPr>
          <p:spPr>
            <a:xfrm>
              <a:off x="3850675" y="2906022"/>
              <a:ext cx="1919193" cy="846726"/>
            </a:xfrm>
            <a:custGeom>
              <a:rect b="b" l="l" r="r" t="t"/>
              <a:pathLst>
                <a:path extrusionOk="0" h="642" w="1472">
                  <a:moveTo>
                    <a:pt x="1466" y="292"/>
                  </a:moveTo>
                  <a:cubicBezTo>
                    <a:pt x="1472" y="188"/>
                    <a:pt x="1341" y="74"/>
                    <a:pt x="1079" y="0"/>
                  </a:cubicBezTo>
                  <a:cubicBezTo>
                    <a:pt x="0" y="611"/>
                    <a:pt x="0" y="611"/>
                    <a:pt x="0" y="611"/>
                  </a:cubicBezTo>
                  <a:cubicBezTo>
                    <a:pt x="127" y="631"/>
                    <a:pt x="268" y="642"/>
                    <a:pt x="417" y="642"/>
                  </a:cubicBezTo>
                  <a:cubicBezTo>
                    <a:pt x="999" y="642"/>
                    <a:pt x="1455" y="468"/>
                    <a:pt x="1466" y="292"/>
                  </a:cubicBezTo>
                  <a:close/>
                </a:path>
              </a:pathLst>
            </a:custGeom>
            <a:solidFill>
              <a:srgbClr val="24242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712" name="Google Shape;712;p45"/>
            <p:cNvSpPr/>
            <p:nvPr/>
          </p:nvSpPr>
          <p:spPr>
            <a:xfrm>
              <a:off x="3842916" y="3308892"/>
              <a:ext cx="1917467" cy="1178963"/>
            </a:xfrm>
            <a:custGeom>
              <a:rect b="b" l="l" r="r" t="t"/>
              <a:pathLst>
                <a:path extrusionOk="0" h="894" w="1471">
                  <a:moveTo>
                    <a:pt x="423" y="337"/>
                  </a:moveTo>
                  <a:cubicBezTo>
                    <a:pt x="272" y="337"/>
                    <a:pt x="129" y="325"/>
                    <a:pt x="0" y="305"/>
                  </a:cubicBezTo>
                  <a:cubicBezTo>
                    <a:pt x="0" y="305"/>
                    <a:pt x="0" y="305"/>
                    <a:pt x="0" y="305"/>
                  </a:cubicBezTo>
                  <a:cubicBezTo>
                    <a:pt x="0" y="305"/>
                    <a:pt x="0" y="305"/>
                    <a:pt x="0" y="305"/>
                  </a:cubicBezTo>
                  <a:cubicBezTo>
                    <a:pt x="33" y="755"/>
                    <a:pt x="252" y="894"/>
                    <a:pt x="415" y="894"/>
                  </a:cubicBezTo>
                  <a:cubicBezTo>
                    <a:pt x="946" y="894"/>
                    <a:pt x="1386" y="507"/>
                    <a:pt x="1471" y="0"/>
                  </a:cubicBezTo>
                  <a:cubicBezTo>
                    <a:pt x="1440" y="171"/>
                    <a:pt x="992" y="337"/>
                    <a:pt x="423" y="33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grpSp>
        <p:nvGrpSpPr>
          <p:cNvPr id="713" name="Google Shape;713;p45"/>
          <p:cNvGrpSpPr/>
          <p:nvPr/>
        </p:nvGrpSpPr>
        <p:grpSpPr>
          <a:xfrm>
            <a:off x="2996263" y="1652938"/>
            <a:ext cx="1876085" cy="1610609"/>
            <a:chOff x="2996263" y="1652938"/>
            <a:chExt cx="1876085" cy="1610609"/>
          </a:xfrm>
        </p:grpSpPr>
        <p:sp>
          <p:nvSpPr>
            <p:cNvPr id="714" name="Google Shape;714;p45"/>
            <p:cNvSpPr/>
            <p:nvPr/>
          </p:nvSpPr>
          <p:spPr>
            <a:xfrm>
              <a:off x="2996263" y="1663402"/>
              <a:ext cx="1422582" cy="1600145"/>
            </a:xfrm>
            <a:custGeom>
              <a:rect b="b" l="l" r="r" t="t"/>
              <a:pathLst>
                <a:path extrusionOk="0" h="1213" w="1091">
                  <a:moveTo>
                    <a:pt x="1064" y="0"/>
                  </a:moveTo>
                  <a:cubicBezTo>
                    <a:pt x="528" y="0"/>
                    <a:pt x="84" y="394"/>
                    <a:pt x="6" y="908"/>
                  </a:cubicBezTo>
                  <a:cubicBezTo>
                    <a:pt x="6" y="908"/>
                    <a:pt x="6" y="908"/>
                    <a:pt x="6" y="908"/>
                  </a:cubicBezTo>
                  <a:cubicBezTo>
                    <a:pt x="0" y="1039"/>
                    <a:pt x="152" y="1145"/>
                    <a:pt x="386" y="1213"/>
                  </a:cubicBezTo>
                  <a:cubicBezTo>
                    <a:pt x="401" y="646"/>
                    <a:pt x="775" y="21"/>
                    <a:pt x="1091" y="0"/>
                  </a:cubicBezTo>
                  <a:cubicBezTo>
                    <a:pt x="1082" y="0"/>
                    <a:pt x="1073" y="0"/>
                    <a:pt x="1064"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sp>
          <p:nvSpPr>
            <p:cNvPr id="715" name="Google Shape;715;p45"/>
            <p:cNvSpPr/>
            <p:nvPr/>
          </p:nvSpPr>
          <p:spPr>
            <a:xfrm>
              <a:off x="3499771" y="1652938"/>
              <a:ext cx="1372577" cy="1610609"/>
            </a:xfrm>
            <a:custGeom>
              <a:rect b="b" l="l" r="r" t="t"/>
              <a:pathLst>
                <a:path extrusionOk="0" h="1221" w="1053">
                  <a:moveTo>
                    <a:pt x="0" y="1221"/>
                  </a:moveTo>
                  <a:cubicBezTo>
                    <a:pt x="0" y="1221"/>
                    <a:pt x="0" y="1221"/>
                    <a:pt x="0" y="1221"/>
                  </a:cubicBezTo>
                  <a:cubicBezTo>
                    <a:pt x="1053" y="590"/>
                    <a:pt x="1053" y="590"/>
                    <a:pt x="1053" y="590"/>
                  </a:cubicBezTo>
                  <a:cubicBezTo>
                    <a:pt x="1030" y="218"/>
                    <a:pt x="898" y="0"/>
                    <a:pt x="710" y="8"/>
                  </a:cubicBezTo>
                  <a:cubicBezTo>
                    <a:pt x="394" y="22"/>
                    <a:pt x="15" y="651"/>
                    <a:pt x="0" y="1221"/>
                  </a:cubicBezTo>
                  <a:close/>
                </a:path>
              </a:pathLst>
            </a:custGeom>
            <a:solidFill>
              <a:srgbClr val="20202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sp>
        <p:nvSpPr>
          <p:cNvPr id="716" name="Google Shape;716;p45"/>
          <p:cNvSpPr/>
          <p:nvPr/>
        </p:nvSpPr>
        <p:spPr>
          <a:xfrm>
            <a:off x="3845502" y="1740139"/>
            <a:ext cx="1933851" cy="1636770"/>
          </a:xfrm>
          <a:custGeom>
            <a:rect b="b" l="l" r="r" t="t"/>
            <a:pathLst>
              <a:path extrusionOk="0" h="1241" w="1483">
                <a:moveTo>
                  <a:pt x="1473" y="867"/>
                </a:moveTo>
                <a:cubicBezTo>
                  <a:pt x="1420" y="472"/>
                  <a:pt x="1150" y="145"/>
                  <a:pt x="788" y="9"/>
                </a:cubicBezTo>
                <a:cubicBezTo>
                  <a:pt x="788" y="9"/>
                  <a:pt x="788" y="9"/>
                  <a:pt x="788" y="9"/>
                </a:cubicBezTo>
                <a:cubicBezTo>
                  <a:pt x="755" y="2"/>
                  <a:pt x="719" y="0"/>
                  <a:pt x="681" y="3"/>
                </a:cubicBezTo>
                <a:cubicBezTo>
                  <a:pt x="431" y="23"/>
                  <a:pt x="53" y="498"/>
                  <a:pt x="0" y="1212"/>
                </a:cubicBezTo>
                <a:cubicBezTo>
                  <a:pt x="0" y="1212"/>
                  <a:pt x="0" y="1212"/>
                  <a:pt x="0" y="1212"/>
                </a:cubicBezTo>
                <a:cubicBezTo>
                  <a:pt x="0" y="1212"/>
                  <a:pt x="0" y="1212"/>
                  <a:pt x="0" y="1212"/>
                </a:cubicBezTo>
                <a:cubicBezTo>
                  <a:pt x="131" y="1231"/>
                  <a:pt x="274" y="1241"/>
                  <a:pt x="421" y="1241"/>
                </a:cubicBezTo>
                <a:cubicBezTo>
                  <a:pt x="1003" y="1241"/>
                  <a:pt x="1483" y="1049"/>
                  <a:pt x="1472" y="866"/>
                </a:cubicBezTo>
                <a:lnTo>
                  <a:pt x="1473" y="86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chemeClr val="dk1"/>
              </a:solidFill>
              <a:latin typeface="Calibri"/>
              <a:ea typeface="Calibri"/>
              <a:cs typeface="Calibri"/>
              <a:sym typeface="Calibri"/>
            </a:endParaRPr>
          </a:p>
        </p:txBody>
      </p:sp>
      <p:grpSp>
        <p:nvGrpSpPr>
          <p:cNvPr id="717" name="Google Shape;717;p45"/>
          <p:cNvGrpSpPr/>
          <p:nvPr/>
        </p:nvGrpSpPr>
        <p:grpSpPr>
          <a:xfrm>
            <a:off x="0" y="1783775"/>
            <a:ext cx="3410364" cy="804811"/>
            <a:chOff x="0" y="1783775"/>
            <a:chExt cx="3410364" cy="804811"/>
          </a:xfrm>
        </p:grpSpPr>
        <p:grpSp>
          <p:nvGrpSpPr>
            <p:cNvPr id="718" name="Google Shape;718;p45"/>
            <p:cNvGrpSpPr/>
            <p:nvPr/>
          </p:nvGrpSpPr>
          <p:grpSpPr>
            <a:xfrm>
              <a:off x="0" y="1783775"/>
              <a:ext cx="3410364" cy="804811"/>
              <a:chOff x="0" y="1783775"/>
              <a:chExt cx="3410364" cy="804811"/>
            </a:xfrm>
          </p:grpSpPr>
          <p:grpSp>
            <p:nvGrpSpPr>
              <p:cNvPr id="719" name="Google Shape;719;p45"/>
              <p:cNvGrpSpPr/>
              <p:nvPr/>
            </p:nvGrpSpPr>
            <p:grpSpPr>
              <a:xfrm>
                <a:off x="2652649" y="2060793"/>
                <a:ext cx="757716" cy="312500"/>
                <a:chOff x="1581987" y="2697514"/>
                <a:chExt cx="2577264" cy="316200"/>
              </a:xfrm>
            </p:grpSpPr>
            <p:cxnSp>
              <p:nvCxnSpPr>
                <p:cNvPr id="720" name="Google Shape;720;p45"/>
                <p:cNvCxnSpPr/>
                <p:nvPr/>
              </p:nvCxnSpPr>
              <p:spPr>
                <a:xfrm rot="10800000">
                  <a:off x="3661251" y="2697514"/>
                  <a:ext cx="498000" cy="316200"/>
                </a:xfrm>
                <a:prstGeom prst="straightConnector1">
                  <a:avLst/>
                </a:prstGeom>
                <a:noFill/>
                <a:ln cap="flat" cmpd="sng" w="9525">
                  <a:solidFill>
                    <a:srgbClr val="242426"/>
                  </a:solidFill>
                  <a:prstDash val="solid"/>
                  <a:miter lim="800000"/>
                  <a:headEnd len="sm" w="sm" type="none"/>
                  <a:tailEnd len="sm" w="sm" type="none"/>
                </a:ln>
              </p:spPr>
            </p:cxnSp>
            <p:cxnSp>
              <p:nvCxnSpPr>
                <p:cNvPr id="721" name="Google Shape;721;p45"/>
                <p:cNvCxnSpPr/>
                <p:nvPr/>
              </p:nvCxnSpPr>
              <p:spPr>
                <a:xfrm rot="10800000">
                  <a:off x="1581987" y="2697524"/>
                  <a:ext cx="2079300" cy="0"/>
                </a:xfrm>
                <a:prstGeom prst="straightConnector1">
                  <a:avLst/>
                </a:prstGeom>
                <a:noFill/>
                <a:ln cap="flat" cmpd="sng" w="9525">
                  <a:solidFill>
                    <a:srgbClr val="242426"/>
                  </a:solidFill>
                  <a:prstDash val="solid"/>
                  <a:miter lim="800000"/>
                  <a:headEnd len="sm" w="sm" type="none"/>
                  <a:tailEnd len="med" w="med" type="oval"/>
                </a:ln>
              </p:spPr>
            </p:cxnSp>
          </p:grpSp>
          <p:sp>
            <p:nvSpPr>
              <p:cNvPr id="722" name="Google Shape;722;p45"/>
              <p:cNvSpPr txBox="1"/>
              <p:nvPr/>
            </p:nvSpPr>
            <p:spPr>
              <a:xfrm>
                <a:off x="0" y="2040186"/>
                <a:ext cx="2547900" cy="548400"/>
              </a:xfrm>
              <a:prstGeom prst="rect">
                <a:avLst/>
              </a:prstGeom>
              <a:noFill/>
              <a:ln>
                <a:noFill/>
              </a:ln>
            </p:spPr>
            <p:txBody>
              <a:bodyPr anchorCtr="0" anchor="t" bIns="34275" lIns="68575" spcFirstLastPara="1" rIns="68575" wrap="square" tIns="34275">
                <a:normAutofit/>
              </a:bodyPr>
              <a:lstStyle/>
              <a:p>
                <a:pPr indent="0" lvl="0" marL="0" marR="0" rtl="0" algn="r">
                  <a:lnSpc>
                    <a:spcPct val="110000"/>
                  </a:lnSpc>
                  <a:spcBef>
                    <a:spcPts val="0"/>
                  </a:spcBef>
                  <a:spcAft>
                    <a:spcPts val="0"/>
                  </a:spcAft>
                  <a:buClr>
                    <a:schemeClr val="dk1"/>
                  </a:buClr>
                  <a:buSzPts val="1100"/>
                  <a:buFont typeface="Arial"/>
                  <a:buNone/>
                </a:pPr>
                <a:r>
                  <a:rPr lang="it" sz="1100">
                    <a:solidFill>
                      <a:schemeClr val="dk1"/>
                    </a:solidFill>
                    <a:latin typeface="Calibri"/>
                    <a:ea typeface="Calibri"/>
                    <a:cs typeface="Calibri"/>
                    <a:sym typeface="Calibri"/>
                  </a:rPr>
                  <a:t>Il sistema di score della piattaforma e i criteri per vincere punti.</a:t>
                </a:r>
                <a:endParaRPr sz="1100">
                  <a:solidFill>
                    <a:schemeClr val="dk1"/>
                  </a:solidFill>
                  <a:latin typeface="Calibri"/>
                  <a:ea typeface="Calibri"/>
                  <a:cs typeface="Calibri"/>
                  <a:sym typeface="Calibri"/>
                </a:endParaRPr>
              </a:p>
            </p:txBody>
          </p:sp>
          <p:sp>
            <p:nvSpPr>
              <p:cNvPr id="723" name="Google Shape;723;p45"/>
              <p:cNvSpPr txBox="1"/>
              <p:nvPr/>
            </p:nvSpPr>
            <p:spPr>
              <a:xfrm>
                <a:off x="536724" y="1783775"/>
                <a:ext cx="1991400" cy="300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it" sz="1500">
                    <a:solidFill>
                      <a:schemeClr val="dk1"/>
                    </a:solidFill>
                    <a:latin typeface="Calibri"/>
                    <a:ea typeface="Calibri"/>
                    <a:cs typeface="Calibri"/>
                    <a:sym typeface="Calibri"/>
                  </a:rPr>
                  <a:t>Punteggi e regole</a:t>
                </a:r>
                <a:endParaRPr sz="1500">
                  <a:solidFill>
                    <a:schemeClr val="dk1"/>
                  </a:solidFill>
                  <a:latin typeface="Calibri"/>
                  <a:ea typeface="Calibri"/>
                  <a:cs typeface="Calibri"/>
                  <a:sym typeface="Calibri"/>
                </a:endParaRPr>
              </a:p>
            </p:txBody>
          </p:sp>
          <p:grpSp>
            <p:nvGrpSpPr>
              <p:cNvPr id="724" name="Google Shape;724;p45"/>
              <p:cNvGrpSpPr/>
              <p:nvPr/>
            </p:nvGrpSpPr>
            <p:grpSpPr>
              <a:xfrm>
                <a:off x="2554363" y="1786214"/>
                <a:ext cx="549000" cy="549000"/>
                <a:chOff x="2979741" y="1706861"/>
                <a:chExt cx="732000" cy="732000"/>
              </a:xfrm>
            </p:grpSpPr>
            <p:sp>
              <p:nvSpPr>
                <p:cNvPr id="725" name="Google Shape;725;p45"/>
                <p:cNvSpPr/>
                <p:nvPr/>
              </p:nvSpPr>
              <p:spPr>
                <a:xfrm>
                  <a:off x="2979741" y="1706861"/>
                  <a:ext cx="732000" cy="732000"/>
                </a:xfrm>
                <a:prstGeom prst="ellipse">
                  <a:avLst/>
                </a:prstGeom>
                <a:solidFill>
                  <a:schemeClr val="accent1"/>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sp>
              <p:nvSpPr>
                <p:cNvPr id="726" name="Google Shape;726;p45"/>
                <p:cNvSpPr/>
                <p:nvPr/>
              </p:nvSpPr>
              <p:spPr>
                <a:xfrm>
                  <a:off x="3184043" y="2189431"/>
                  <a:ext cx="349980" cy="0"/>
                </a:xfrm>
                <a:custGeom>
                  <a:rect b="b" l="l" r="r" t="t"/>
                  <a:pathLst>
                    <a:path extrusionOk="0" h="21600" w="21600">
                      <a:moveTo>
                        <a:pt x="690" y="21600"/>
                      </a:moveTo>
                      <a:cubicBezTo>
                        <a:pt x="1465" y="21600"/>
                        <a:pt x="20318" y="21600"/>
                        <a:pt x="20911" y="21600"/>
                      </a:cubicBezTo>
                      <a:cubicBezTo>
                        <a:pt x="21552" y="21600"/>
                        <a:pt x="21600" y="0"/>
                        <a:pt x="21600" y="0"/>
                      </a:cubicBezTo>
                      <a:lnTo>
                        <a:pt x="0" y="0"/>
                      </a:lnTo>
                      <a:cubicBezTo>
                        <a:pt x="0" y="0"/>
                        <a:pt x="18" y="21600"/>
                        <a:pt x="690" y="21600"/>
                      </a:cubicBezTo>
                      <a:close/>
                      <a:moveTo>
                        <a:pt x="690" y="21600"/>
                      </a:moveTo>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grpSp>
        <p:sp>
          <p:nvSpPr>
            <p:cNvPr id="727" name="Google Shape;727;p45"/>
            <p:cNvSpPr/>
            <p:nvPr/>
          </p:nvSpPr>
          <p:spPr>
            <a:xfrm>
              <a:off x="2632821" y="1870942"/>
              <a:ext cx="363445" cy="345480"/>
            </a:xfrm>
            <a:custGeom>
              <a:rect b="b" l="l" r="r" t="t"/>
              <a:pathLst>
                <a:path extrusionOk="0" h="124" w="130">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rgbClr val="1515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728" name="Google Shape;728;p45"/>
          <p:cNvGrpSpPr/>
          <p:nvPr/>
        </p:nvGrpSpPr>
        <p:grpSpPr>
          <a:xfrm>
            <a:off x="53537" y="3668925"/>
            <a:ext cx="3277630" cy="828946"/>
            <a:chOff x="53537" y="3668925"/>
            <a:chExt cx="3277630" cy="828946"/>
          </a:xfrm>
        </p:grpSpPr>
        <p:grpSp>
          <p:nvGrpSpPr>
            <p:cNvPr id="729" name="Google Shape;729;p45"/>
            <p:cNvGrpSpPr/>
            <p:nvPr/>
          </p:nvGrpSpPr>
          <p:grpSpPr>
            <a:xfrm>
              <a:off x="53537" y="3668925"/>
              <a:ext cx="3277630" cy="828946"/>
              <a:chOff x="53537" y="3668925"/>
              <a:chExt cx="3277630" cy="828946"/>
            </a:xfrm>
          </p:grpSpPr>
          <p:grpSp>
            <p:nvGrpSpPr>
              <p:cNvPr id="730" name="Google Shape;730;p45"/>
              <p:cNvGrpSpPr/>
              <p:nvPr/>
            </p:nvGrpSpPr>
            <p:grpSpPr>
              <a:xfrm>
                <a:off x="2662563" y="3689913"/>
                <a:ext cx="668605" cy="290556"/>
                <a:chOff x="1804576" y="4994858"/>
                <a:chExt cx="2493865" cy="316200"/>
              </a:xfrm>
            </p:grpSpPr>
            <p:cxnSp>
              <p:nvCxnSpPr>
                <p:cNvPr id="731" name="Google Shape;731;p45"/>
                <p:cNvCxnSpPr/>
                <p:nvPr/>
              </p:nvCxnSpPr>
              <p:spPr>
                <a:xfrm flipH="1">
                  <a:off x="3800441" y="4994858"/>
                  <a:ext cx="498000" cy="316200"/>
                </a:xfrm>
                <a:prstGeom prst="straightConnector1">
                  <a:avLst/>
                </a:prstGeom>
                <a:noFill/>
                <a:ln cap="flat" cmpd="sng" w="9525">
                  <a:solidFill>
                    <a:srgbClr val="242426"/>
                  </a:solidFill>
                  <a:prstDash val="solid"/>
                  <a:miter lim="800000"/>
                  <a:headEnd len="sm" w="sm" type="none"/>
                  <a:tailEnd len="sm" w="sm" type="none"/>
                </a:ln>
              </p:spPr>
            </p:cxnSp>
            <p:cxnSp>
              <p:nvCxnSpPr>
                <p:cNvPr id="732" name="Google Shape;732;p45"/>
                <p:cNvCxnSpPr/>
                <p:nvPr/>
              </p:nvCxnSpPr>
              <p:spPr>
                <a:xfrm rot="10800000">
                  <a:off x="1804576" y="5311048"/>
                  <a:ext cx="1995900" cy="0"/>
                </a:xfrm>
                <a:prstGeom prst="straightConnector1">
                  <a:avLst/>
                </a:prstGeom>
                <a:noFill/>
                <a:ln cap="flat" cmpd="sng" w="9525">
                  <a:solidFill>
                    <a:srgbClr val="242426"/>
                  </a:solidFill>
                  <a:prstDash val="solid"/>
                  <a:miter lim="800000"/>
                  <a:headEnd len="sm" w="sm" type="none"/>
                  <a:tailEnd len="med" w="med" type="oval"/>
                </a:ln>
              </p:spPr>
            </p:cxnSp>
          </p:grpSp>
          <p:sp>
            <p:nvSpPr>
              <p:cNvPr id="733" name="Google Shape;733;p45"/>
              <p:cNvSpPr txBox="1"/>
              <p:nvPr/>
            </p:nvSpPr>
            <p:spPr>
              <a:xfrm>
                <a:off x="53537" y="3949471"/>
                <a:ext cx="2547900" cy="548400"/>
              </a:xfrm>
              <a:prstGeom prst="rect">
                <a:avLst/>
              </a:prstGeom>
              <a:noFill/>
              <a:ln>
                <a:noFill/>
              </a:ln>
            </p:spPr>
            <p:txBody>
              <a:bodyPr anchorCtr="0" anchor="t" bIns="34275" lIns="68575" spcFirstLastPara="1" rIns="68575" wrap="square" tIns="34275">
                <a:normAutofit/>
              </a:bodyPr>
              <a:lstStyle/>
              <a:p>
                <a:pPr indent="0" lvl="0" marL="0" marR="0" rtl="0" algn="r">
                  <a:lnSpc>
                    <a:spcPct val="110000"/>
                  </a:lnSpc>
                  <a:spcBef>
                    <a:spcPts val="0"/>
                  </a:spcBef>
                  <a:spcAft>
                    <a:spcPts val="0"/>
                  </a:spcAft>
                  <a:buClr>
                    <a:schemeClr val="dk1"/>
                  </a:buClr>
                  <a:buSzPts val="1100"/>
                  <a:buFont typeface="Arial"/>
                  <a:buNone/>
                </a:pPr>
                <a:r>
                  <a:rPr lang="it" sz="1100">
                    <a:solidFill>
                      <a:schemeClr val="dk1"/>
                    </a:solidFill>
                    <a:latin typeface="Calibri"/>
                    <a:ea typeface="Calibri"/>
                    <a:cs typeface="Calibri"/>
                    <a:sym typeface="Calibri"/>
                  </a:rPr>
                  <a:t>Dove le </a:t>
                </a:r>
                <a:r>
                  <a:rPr lang="it" sz="1100">
                    <a:solidFill>
                      <a:schemeClr val="dk1"/>
                    </a:solidFill>
                    <a:latin typeface="Calibri"/>
                    <a:ea typeface="Calibri"/>
                    <a:cs typeface="Calibri"/>
                    <a:sym typeface="Calibri"/>
                  </a:rPr>
                  <a:t>ricompense</a:t>
                </a:r>
                <a:r>
                  <a:rPr lang="it" sz="1100">
                    <a:solidFill>
                      <a:schemeClr val="dk1"/>
                    </a:solidFill>
                    <a:latin typeface="Calibri"/>
                    <a:ea typeface="Calibri"/>
                    <a:cs typeface="Calibri"/>
                    <a:sym typeface="Calibri"/>
                  </a:rPr>
                  <a:t> sono salvate e lo storico degli assegnamenti registrato.</a:t>
                </a:r>
                <a:endParaRPr sz="1100">
                  <a:solidFill>
                    <a:schemeClr val="dk1"/>
                  </a:solidFill>
                  <a:latin typeface="Calibri"/>
                  <a:ea typeface="Calibri"/>
                  <a:cs typeface="Calibri"/>
                  <a:sym typeface="Calibri"/>
                </a:endParaRPr>
              </a:p>
            </p:txBody>
          </p:sp>
          <p:sp>
            <p:nvSpPr>
              <p:cNvPr id="734" name="Google Shape;734;p45"/>
              <p:cNvSpPr txBox="1"/>
              <p:nvPr/>
            </p:nvSpPr>
            <p:spPr>
              <a:xfrm>
                <a:off x="126725" y="3668925"/>
                <a:ext cx="2427300" cy="300000"/>
              </a:xfrm>
              <a:prstGeom prst="rect">
                <a:avLst/>
              </a:prstGeom>
              <a:noFill/>
              <a:ln>
                <a:noFill/>
              </a:ln>
            </p:spPr>
            <p:txBody>
              <a:bodyPr anchorCtr="0" anchor="t" bIns="34275" lIns="68575" spcFirstLastPara="1" rIns="68575" wrap="square" tIns="34275">
                <a:spAutoFit/>
              </a:bodyPr>
              <a:lstStyle/>
              <a:p>
                <a:pPr indent="0" lvl="0" marL="0" marR="0" rtl="0" algn="r">
                  <a:spcBef>
                    <a:spcPts val="0"/>
                  </a:spcBef>
                  <a:spcAft>
                    <a:spcPts val="0"/>
                  </a:spcAft>
                  <a:buNone/>
                </a:pPr>
                <a:r>
                  <a:rPr lang="it" sz="1500">
                    <a:solidFill>
                      <a:schemeClr val="dk1"/>
                    </a:solidFill>
                    <a:latin typeface="Calibri"/>
                    <a:ea typeface="Calibri"/>
                    <a:cs typeface="Calibri"/>
                    <a:sym typeface="Calibri"/>
                  </a:rPr>
                  <a:t>Profili e log di assegnamento</a:t>
                </a:r>
                <a:endParaRPr sz="1500">
                  <a:solidFill>
                    <a:schemeClr val="dk1"/>
                  </a:solidFill>
                  <a:latin typeface="Calibri"/>
                  <a:ea typeface="Calibri"/>
                  <a:cs typeface="Calibri"/>
                  <a:sym typeface="Calibri"/>
                </a:endParaRPr>
              </a:p>
            </p:txBody>
          </p:sp>
          <p:sp>
            <p:nvSpPr>
              <p:cNvPr id="735" name="Google Shape;735;p45"/>
              <p:cNvSpPr/>
              <p:nvPr/>
            </p:nvSpPr>
            <p:spPr>
              <a:xfrm>
                <a:off x="2585006" y="3710359"/>
                <a:ext cx="549000" cy="549000"/>
              </a:xfrm>
              <a:prstGeom prst="ellipse">
                <a:avLst/>
              </a:prstGeom>
              <a:solidFill>
                <a:schemeClr val="accent5"/>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sp>
          <p:nvSpPr>
            <p:cNvPr id="736" name="Google Shape;736;p45"/>
            <p:cNvSpPr/>
            <p:nvPr/>
          </p:nvSpPr>
          <p:spPr>
            <a:xfrm>
              <a:off x="2675398" y="3791087"/>
              <a:ext cx="362063" cy="357917"/>
            </a:xfrm>
            <a:custGeom>
              <a:rect b="b" l="l" r="r" t="t"/>
              <a:pathLst>
                <a:path extrusionOk="0" h="128" w="130">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rgbClr val="15151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737" name="Google Shape;737;p45"/>
          <p:cNvGrpSpPr/>
          <p:nvPr/>
        </p:nvGrpSpPr>
        <p:grpSpPr>
          <a:xfrm>
            <a:off x="5105880" y="1643636"/>
            <a:ext cx="3761408" cy="800121"/>
            <a:chOff x="5105880" y="1643636"/>
            <a:chExt cx="3761408" cy="800121"/>
          </a:xfrm>
        </p:grpSpPr>
        <p:grpSp>
          <p:nvGrpSpPr>
            <p:cNvPr id="738" name="Google Shape;738;p45"/>
            <p:cNvGrpSpPr/>
            <p:nvPr/>
          </p:nvGrpSpPr>
          <p:grpSpPr>
            <a:xfrm>
              <a:off x="5105880" y="1643636"/>
              <a:ext cx="3761408" cy="800121"/>
              <a:chOff x="5105880" y="1643636"/>
              <a:chExt cx="3761408" cy="800121"/>
            </a:xfrm>
          </p:grpSpPr>
          <p:grpSp>
            <p:nvGrpSpPr>
              <p:cNvPr id="739" name="Google Shape;739;p45"/>
              <p:cNvGrpSpPr/>
              <p:nvPr/>
            </p:nvGrpSpPr>
            <p:grpSpPr>
              <a:xfrm>
                <a:off x="5105880" y="1919572"/>
                <a:ext cx="1187141" cy="212107"/>
                <a:chOff x="7528087" y="2680830"/>
                <a:chExt cx="2803166" cy="316200"/>
              </a:xfrm>
            </p:grpSpPr>
            <p:cxnSp>
              <p:nvCxnSpPr>
                <p:cNvPr id="740" name="Google Shape;740;p45"/>
                <p:cNvCxnSpPr/>
                <p:nvPr/>
              </p:nvCxnSpPr>
              <p:spPr>
                <a:xfrm flipH="1" rot="10800000">
                  <a:off x="7528087" y="2680830"/>
                  <a:ext cx="498000" cy="316200"/>
                </a:xfrm>
                <a:prstGeom prst="straightConnector1">
                  <a:avLst/>
                </a:prstGeom>
                <a:noFill/>
                <a:ln cap="flat" cmpd="sng" w="9525">
                  <a:solidFill>
                    <a:srgbClr val="242426"/>
                  </a:solidFill>
                  <a:prstDash val="solid"/>
                  <a:miter lim="800000"/>
                  <a:headEnd len="sm" w="sm" type="none"/>
                  <a:tailEnd len="sm" w="sm" type="none"/>
                </a:ln>
              </p:spPr>
            </p:cxnSp>
            <p:cxnSp>
              <p:nvCxnSpPr>
                <p:cNvPr id="741" name="Google Shape;741;p45"/>
                <p:cNvCxnSpPr/>
                <p:nvPr/>
              </p:nvCxnSpPr>
              <p:spPr>
                <a:xfrm>
                  <a:off x="8026053" y="2680840"/>
                  <a:ext cx="2305200" cy="0"/>
                </a:xfrm>
                <a:prstGeom prst="straightConnector1">
                  <a:avLst/>
                </a:prstGeom>
                <a:noFill/>
                <a:ln cap="flat" cmpd="sng" w="9525">
                  <a:solidFill>
                    <a:srgbClr val="242426"/>
                  </a:solidFill>
                  <a:prstDash val="solid"/>
                  <a:miter lim="800000"/>
                  <a:headEnd len="sm" w="sm" type="none"/>
                  <a:tailEnd len="med" w="med" type="oval"/>
                </a:ln>
              </p:spPr>
            </p:cxnSp>
          </p:grpSp>
          <p:sp>
            <p:nvSpPr>
              <p:cNvPr id="742" name="Google Shape;742;p45"/>
              <p:cNvSpPr txBox="1"/>
              <p:nvPr/>
            </p:nvSpPr>
            <p:spPr>
              <a:xfrm>
                <a:off x="6319388" y="1895357"/>
                <a:ext cx="2547900" cy="548400"/>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dk1"/>
                  </a:buClr>
                  <a:buSzPts val="1100"/>
                  <a:buFont typeface="Arial"/>
                  <a:buNone/>
                </a:pPr>
                <a:r>
                  <a:rPr lang="it" sz="1100">
                    <a:solidFill>
                      <a:schemeClr val="dk1"/>
                    </a:solidFill>
                    <a:latin typeface="Calibri"/>
                    <a:ea typeface="Calibri"/>
                    <a:cs typeface="Calibri"/>
                    <a:sym typeface="Calibri"/>
                  </a:rPr>
                  <a:t>Il simbolo degli obiettivi: individuale, cooperativo e competitivo.</a:t>
                </a:r>
                <a:endParaRPr sz="1100">
                  <a:solidFill>
                    <a:schemeClr val="dk1"/>
                  </a:solidFill>
                  <a:latin typeface="Calibri"/>
                  <a:ea typeface="Calibri"/>
                  <a:cs typeface="Calibri"/>
                  <a:sym typeface="Calibri"/>
                </a:endParaRPr>
              </a:p>
            </p:txBody>
          </p:sp>
          <p:sp>
            <p:nvSpPr>
              <p:cNvPr id="743" name="Google Shape;743;p45"/>
              <p:cNvSpPr txBox="1"/>
              <p:nvPr/>
            </p:nvSpPr>
            <p:spPr>
              <a:xfrm>
                <a:off x="6292751" y="1643636"/>
                <a:ext cx="10089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Badge</a:t>
                </a:r>
                <a:endParaRPr sz="1500">
                  <a:solidFill>
                    <a:schemeClr val="dk1"/>
                  </a:solidFill>
                  <a:latin typeface="Calibri"/>
                  <a:ea typeface="Calibri"/>
                  <a:cs typeface="Calibri"/>
                  <a:sym typeface="Calibri"/>
                </a:endParaRPr>
              </a:p>
            </p:txBody>
          </p:sp>
          <p:sp>
            <p:nvSpPr>
              <p:cNvPr id="744" name="Google Shape;744;p45"/>
              <p:cNvSpPr/>
              <p:nvPr/>
            </p:nvSpPr>
            <p:spPr>
              <a:xfrm>
                <a:off x="5781848" y="1678188"/>
                <a:ext cx="549000" cy="549000"/>
              </a:xfrm>
              <a:prstGeom prst="ellipse">
                <a:avLst/>
              </a:prstGeom>
              <a:solidFill>
                <a:schemeClr val="accent2"/>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sp>
          <p:nvSpPr>
            <p:cNvPr id="745" name="Google Shape;745;p45"/>
            <p:cNvSpPr/>
            <p:nvPr/>
          </p:nvSpPr>
          <p:spPr>
            <a:xfrm>
              <a:off x="5870300" y="1783775"/>
              <a:ext cx="362070" cy="362055"/>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000000"/>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FFFFFF"/>
                </a:solidFill>
                <a:latin typeface="Calibri"/>
                <a:ea typeface="Calibri"/>
                <a:cs typeface="Calibri"/>
                <a:sym typeface="Calibri"/>
              </a:endParaRPr>
            </a:p>
          </p:txBody>
        </p:sp>
      </p:grpSp>
      <p:grpSp>
        <p:nvGrpSpPr>
          <p:cNvPr id="746" name="Google Shape;746;p45"/>
          <p:cNvGrpSpPr/>
          <p:nvPr/>
        </p:nvGrpSpPr>
        <p:grpSpPr>
          <a:xfrm>
            <a:off x="5196860" y="3722653"/>
            <a:ext cx="3617615" cy="828938"/>
            <a:chOff x="5196860" y="3722653"/>
            <a:chExt cx="3617615" cy="828938"/>
          </a:xfrm>
        </p:grpSpPr>
        <p:grpSp>
          <p:nvGrpSpPr>
            <p:cNvPr id="747" name="Google Shape;747;p45"/>
            <p:cNvGrpSpPr/>
            <p:nvPr/>
          </p:nvGrpSpPr>
          <p:grpSpPr>
            <a:xfrm>
              <a:off x="5196860" y="3722653"/>
              <a:ext cx="3617615" cy="828938"/>
              <a:chOff x="5196860" y="3722653"/>
              <a:chExt cx="3617615" cy="828938"/>
            </a:xfrm>
          </p:grpSpPr>
          <p:grpSp>
            <p:nvGrpSpPr>
              <p:cNvPr id="748" name="Google Shape;748;p45"/>
              <p:cNvGrpSpPr/>
              <p:nvPr/>
            </p:nvGrpSpPr>
            <p:grpSpPr>
              <a:xfrm>
                <a:off x="5196860" y="3855584"/>
                <a:ext cx="930764" cy="177611"/>
                <a:chOff x="8125333" y="4745260"/>
                <a:chExt cx="2389639" cy="203100"/>
              </a:xfrm>
            </p:grpSpPr>
            <p:cxnSp>
              <p:nvCxnSpPr>
                <p:cNvPr id="749" name="Google Shape;749;p45"/>
                <p:cNvCxnSpPr/>
                <p:nvPr/>
              </p:nvCxnSpPr>
              <p:spPr>
                <a:xfrm>
                  <a:off x="8125333" y="4745260"/>
                  <a:ext cx="522000" cy="203100"/>
                </a:xfrm>
                <a:prstGeom prst="straightConnector1">
                  <a:avLst/>
                </a:prstGeom>
                <a:noFill/>
                <a:ln cap="flat" cmpd="sng" w="9525">
                  <a:solidFill>
                    <a:srgbClr val="242426"/>
                  </a:solidFill>
                  <a:prstDash val="solid"/>
                  <a:miter lim="800000"/>
                  <a:headEnd len="sm" w="sm" type="none"/>
                  <a:tailEnd len="sm" w="sm" type="none"/>
                </a:ln>
              </p:spPr>
            </p:cxnSp>
            <p:cxnSp>
              <p:nvCxnSpPr>
                <p:cNvPr id="750" name="Google Shape;750;p45"/>
                <p:cNvCxnSpPr/>
                <p:nvPr/>
              </p:nvCxnSpPr>
              <p:spPr>
                <a:xfrm>
                  <a:off x="8647472" y="4948294"/>
                  <a:ext cx="1867500" cy="0"/>
                </a:xfrm>
                <a:prstGeom prst="straightConnector1">
                  <a:avLst/>
                </a:prstGeom>
                <a:noFill/>
                <a:ln cap="flat" cmpd="sng" w="9525">
                  <a:solidFill>
                    <a:srgbClr val="242426"/>
                  </a:solidFill>
                  <a:prstDash val="solid"/>
                  <a:miter lim="800000"/>
                  <a:headEnd len="sm" w="sm" type="none"/>
                  <a:tailEnd len="med" w="med" type="oval"/>
                </a:ln>
              </p:spPr>
            </p:cxnSp>
          </p:grpSp>
          <p:sp>
            <p:nvSpPr>
              <p:cNvPr id="751" name="Google Shape;751;p45"/>
              <p:cNvSpPr txBox="1"/>
              <p:nvPr/>
            </p:nvSpPr>
            <p:spPr>
              <a:xfrm>
                <a:off x="6266576" y="4003190"/>
                <a:ext cx="2547900" cy="548400"/>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dk1"/>
                  </a:buClr>
                  <a:buSzPts val="1100"/>
                  <a:buFont typeface="Arial"/>
                  <a:buNone/>
                </a:pPr>
                <a:r>
                  <a:rPr lang="it" sz="1100">
                    <a:solidFill>
                      <a:schemeClr val="dk1"/>
                    </a:solidFill>
                    <a:latin typeface="Calibri"/>
                    <a:ea typeface="Calibri"/>
                    <a:cs typeface="Calibri"/>
                    <a:sym typeface="Calibri"/>
                  </a:rPr>
                  <a:t>Graduatorie fra cittadini per: tipo di punti, area geografica e periodo.</a:t>
                </a:r>
                <a:endParaRPr sz="1100">
                  <a:solidFill>
                    <a:schemeClr val="dk1"/>
                  </a:solidFill>
                  <a:latin typeface="Calibri"/>
                  <a:ea typeface="Calibri"/>
                  <a:cs typeface="Calibri"/>
                  <a:sym typeface="Calibri"/>
                </a:endParaRPr>
              </a:p>
            </p:txBody>
          </p:sp>
          <p:sp>
            <p:nvSpPr>
              <p:cNvPr id="752" name="Google Shape;752;p45"/>
              <p:cNvSpPr txBox="1"/>
              <p:nvPr/>
            </p:nvSpPr>
            <p:spPr>
              <a:xfrm>
                <a:off x="6233321" y="3722653"/>
                <a:ext cx="1275000" cy="300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Classifiche</a:t>
                </a:r>
                <a:endParaRPr sz="1500">
                  <a:solidFill>
                    <a:schemeClr val="dk1"/>
                  </a:solidFill>
                  <a:latin typeface="Calibri"/>
                  <a:ea typeface="Calibri"/>
                  <a:cs typeface="Calibri"/>
                  <a:sym typeface="Calibri"/>
                </a:endParaRPr>
              </a:p>
            </p:txBody>
          </p:sp>
          <p:sp>
            <p:nvSpPr>
              <p:cNvPr id="753" name="Google Shape;753;p45"/>
              <p:cNvSpPr/>
              <p:nvPr/>
            </p:nvSpPr>
            <p:spPr>
              <a:xfrm>
                <a:off x="5698628" y="3728383"/>
                <a:ext cx="549000" cy="549000"/>
              </a:xfrm>
              <a:prstGeom prst="ellipse">
                <a:avLst/>
              </a:prstGeom>
              <a:solidFill>
                <a:schemeClr val="accent4"/>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pic>
          <p:nvPicPr>
            <p:cNvPr id="754" name="Google Shape;754;p45"/>
            <p:cNvPicPr preferRelativeResize="0"/>
            <p:nvPr/>
          </p:nvPicPr>
          <p:blipFill>
            <a:blip r:embed="rId3">
              <a:alphaModFix/>
            </a:blip>
            <a:stretch>
              <a:fillRect/>
            </a:stretch>
          </p:blipFill>
          <p:spPr>
            <a:xfrm>
              <a:off x="5818175" y="3789013"/>
              <a:ext cx="305797" cy="36205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713"/>
                                        </p:tgtEl>
                                        <p:attrNameLst>
                                          <p:attrName>style.visibility</p:attrName>
                                        </p:attrNameLst>
                                      </p:cBhvr>
                                      <p:to>
                                        <p:strVal val="visible"/>
                                      </p:to>
                                    </p:set>
                                    <p:anim calcmode="lin" valueType="num">
                                      <p:cBhvr additive="base">
                                        <p:cTn dur="500"/>
                                        <p:tgtEl>
                                          <p:spTgt spid="713"/>
                                        </p:tgtEl>
                                        <p:attrNameLst>
                                          <p:attrName>ppt_w</p:attrName>
                                        </p:attrNameLst>
                                      </p:cBhvr>
                                      <p:tavLst>
                                        <p:tav fmla="" tm="0">
                                          <p:val>
                                            <p:strVal val="0"/>
                                          </p:val>
                                        </p:tav>
                                        <p:tav fmla="" tm="100000">
                                          <p:val>
                                            <p:strVal val="#ppt_w"/>
                                          </p:val>
                                        </p:tav>
                                      </p:tavLst>
                                    </p:anim>
                                    <p:anim calcmode="lin" valueType="num">
                                      <p:cBhvr additive="base">
                                        <p:cTn dur="500"/>
                                        <p:tgtEl>
                                          <p:spTgt spid="71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17"/>
                                        </p:tgtEl>
                                        <p:attrNameLst>
                                          <p:attrName>style.visibility</p:attrName>
                                        </p:attrNameLst>
                                      </p:cBhvr>
                                      <p:to>
                                        <p:strVal val="visible"/>
                                      </p:to>
                                    </p:set>
                                    <p:animEffect filter="fade" transition="in">
                                      <p:cBhvr>
                                        <p:cTn dur="800"/>
                                        <p:tgtEl>
                                          <p:spTgt spid="7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16"/>
                                        </p:tgtEl>
                                        <p:attrNameLst>
                                          <p:attrName>style.visibility</p:attrName>
                                        </p:attrNameLst>
                                      </p:cBhvr>
                                      <p:to>
                                        <p:strVal val="visible"/>
                                      </p:to>
                                    </p:set>
                                    <p:anim calcmode="lin" valueType="num">
                                      <p:cBhvr additive="base">
                                        <p:cTn dur="500"/>
                                        <p:tgtEl>
                                          <p:spTgt spid="716"/>
                                        </p:tgtEl>
                                        <p:attrNameLst>
                                          <p:attrName>ppt_w</p:attrName>
                                        </p:attrNameLst>
                                      </p:cBhvr>
                                      <p:tavLst>
                                        <p:tav fmla="" tm="0">
                                          <p:val>
                                            <p:strVal val="0"/>
                                          </p:val>
                                        </p:tav>
                                        <p:tav fmla="" tm="100000">
                                          <p:val>
                                            <p:strVal val="#ppt_w"/>
                                          </p:val>
                                        </p:tav>
                                      </p:tavLst>
                                    </p:anim>
                                    <p:anim calcmode="lin" valueType="num">
                                      <p:cBhvr additive="base">
                                        <p:cTn dur="500"/>
                                        <p:tgtEl>
                                          <p:spTgt spid="71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37"/>
                                        </p:tgtEl>
                                        <p:attrNameLst>
                                          <p:attrName>style.visibility</p:attrName>
                                        </p:attrNameLst>
                                      </p:cBhvr>
                                      <p:to>
                                        <p:strVal val="visible"/>
                                      </p:to>
                                    </p:set>
                                    <p:animEffect filter="fade" transition="in">
                                      <p:cBhvr>
                                        <p:cTn dur="800"/>
                                        <p:tgtEl>
                                          <p:spTgt spid="7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10"/>
                                        </p:tgtEl>
                                        <p:attrNameLst>
                                          <p:attrName>style.visibility</p:attrName>
                                        </p:attrNameLst>
                                      </p:cBhvr>
                                      <p:to>
                                        <p:strVal val="visible"/>
                                      </p:to>
                                    </p:set>
                                    <p:anim calcmode="lin" valueType="num">
                                      <p:cBhvr additive="base">
                                        <p:cTn dur="500"/>
                                        <p:tgtEl>
                                          <p:spTgt spid="710"/>
                                        </p:tgtEl>
                                        <p:attrNameLst>
                                          <p:attrName>ppt_w</p:attrName>
                                        </p:attrNameLst>
                                      </p:cBhvr>
                                      <p:tavLst>
                                        <p:tav fmla="" tm="0">
                                          <p:val>
                                            <p:strVal val="0"/>
                                          </p:val>
                                        </p:tav>
                                        <p:tav fmla="" tm="100000">
                                          <p:val>
                                            <p:strVal val="#ppt_w"/>
                                          </p:val>
                                        </p:tav>
                                      </p:tavLst>
                                    </p:anim>
                                    <p:anim calcmode="lin" valueType="num">
                                      <p:cBhvr additive="base">
                                        <p:cTn dur="500"/>
                                        <p:tgtEl>
                                          <p:spTgt spid="71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800"/>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706"/>
                                        </p:tgtEl>
                                        <p:attrNameLst>
                                          <p:attrName>style.visibility</p:attrName>
                                        </p:attrNameLst>
                                      </p:cBhvr>
                                      <p:to>
                                        <p:strVal val="visible"/>
                                      </p:to>
                                    </p:set>
                                    <p:anim calcmode="lin" valueType="num">
                                      <p:cBhvr additive="base">
                                        <p:cTn dur="500"/>
                                        <p:tgtEl>
                                          <p:spTgt spid="706"/>
                                        </p:tgtEl>
                                        <p:attrNameLst>
                                          <p:attrName>ppt_w</p:attrName>
                                        </p:attrNameLst>
                                      </p:cBhvr>
                                      <p:tavLst>
                                        <p:tav fmla="" tm="0">
                                          <p:val>
                                            <p:strVal val="0"/>
                                          </p:val>
                                        </p:tav>
                                        <p:tav fmla="" tm="100000">
                                          <p:val>
                                            <p:strVal val="#ppt_w"/>
                                          </p:val>
                                        </p:tav>
                                      </p:tavLst>
                                    </p:anim>
                                    <p:anim calcmode="lin" valueType="num">
                                      <p:cBhvr additive="base">
                                        <p:cTn dur="500"/>
                                        <p:tgtEl>
                                          <p:spTgt spid="70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800"/>
                                        <p:tgtEl>
                                          <p:spTgt spid="7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46"/>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Progettazione: meccanismi</a:t>
            </a:r>
            <a:endParaRPr/>
          </a:p>
        </p:txBody>
      </p:sp>
      <p:cxnSp>
        <p:nvCxnSpPr>
          <p:cNvPr id="760" name="Google Shape;760;p46"/>
          <p:cNvCxnSpPr/>
          <p:nvPr/>
        </p:nvCxnSpPr>
        <p:spPr>
          <a:xfrm>
            <a:off x="3805491" y="835844"/>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761" name="Google Shape;761;p46"/>
          <p:cNvGrpSpPr/>
          <p:nvPr/>
        </p:nvGrpSpPr>
        <p:grpSpPr>
          <a:xfrm>
            <a:off x="7104213" y="1481925"/>
            <a:ext cx="1392575" cy="3008750"/>
            <a:chOff x="7104213" y="1481925"/>
            <a:chExt cx="1392575" cy="3008750"/>
          </a:xfrm>
        </p:grpSpPr>
        <p:grpSp>
          <p:nvGrpSpPr>
            <p:cNvPr id="762" name="Google Shape;762;p46"/>
            <p:cNvGrpSpPr/>
            <p:nvPr/>
          </p:nvGrpSpPr>
          <p:grpSpPr>
            <a:xfrm>
              <a:off x="8030493" y="2853562"/>
              <a:ext cx="362078" cy="341680"/>
              <a:chOff x="5363044" y="4879322"/>
              <a:chExt cx="450850" cy="425451"/>
            </a:xfrm>
          </p:grpSpPr>
          <p:sp>
            <p:nvSpPr>
              <p:cNvPr id="763" name="Google Shape;763;p46"/>
              <p:cNvSpPr/>
              <p:nvPr/>
            </p:nvSpPr>
            <p:spPr>
              <a:xfrm>
                <a:off x="5363044" y="5198410"/>
                <a:ext cx="450850" cy="106363"/>
              </a:xfrm>
              <a:custGeom>
                <a:rect b="b" l="l" r="r" t="t"/>
                <a:pathLst>
                  <a:path extrusionOk="0" h="67" w="284">
                    <a:moveTo>
                      <a:pt x="284" y="0"/>
                    </a:moveTo>
                    <a:lnTo>
                      <a:pt x="257" y="0"/>
                    </a:lnTo>
                    <a:lnTo>
                      <a:pt x="257" y="40"/>
                    </a:lnTo>
                    <a:lnTo>
                      <a:pt x="26" y="40"/>
                    </a:lnTo>
                    <a:lnTo>
                      <a:pt x="26" y="0"/>
                    </a:lnTo>
                    <a:lnTo>
                      <a:pt x="0" y="0"/>
                    </a:lnTo>
                    <a:lnTo>
                      <a:pt x="0" y="67"/>
                    </a:lnTo>
                    <a:lnTo>
                      <a:pt x="284" y="67"/>
                    </a:lnTo>
                    <a:lnTo>
                      <a:pt x="284" y="0"/>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64" name="Google Shape;764;p46"/>
              <p:cNvSpPr/>
              <p:nvPr/>
            </p:nvSpPr>
            <p:spPr>
              <a:xfrm>
                <a:off x="5426544" y="4879322"/>
                <a:ext cx="333375" cy="352425"/>
              </a:xfrm>
              <a:custGeom>
                <a:rect b="b" l="l" r="r" t="t"/>
                <a:pathLst>
                  <a:path extrusionOk="0" h="222" w="210">
                    <a:moveTo>
                      <a:pt x="37" y="93"/>
                    </a:moveTo>
                    <a:lnTo>
                      <a:pt x="0" y="93"/>
                    </a:lnTo>
                    <a:lnTo>
                      <a:pt x="105" y="222"/>
                    </a:lnTo>
                    <a:lnTo>
                      <a:pt x="210" y="93"/>
                    </a:lnTo>
                    <a:lnTo>
                      <a:pt x="173" y="93"/>
                    </a:lnTo>
                    <a:lnTo>
                      <a:pt x="173" y="0"/>
                    </a:lnTo>
                    <a:lnTo>
                      <a:pt x="37" y="0"/>
                    </a:lnTo>
                    <a:lnTo>
                      <a:pt x="37" y="93"/>
                    </a:ln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sp>
          <p:nvSpPr>
            <p:cNvPr id="765" name="Google Shape;765;p46"/>
            <p:cNvSpPr/>
            <p:nvPr/>
          </p:nvSpPr>
          <p:spPr>
            <a:xfrm rot="5400000">
              <a:off x="7254213" y="1331925"/>
              <a:ext cx="1080000" cy="1380000"/>
            </a:xfrm>
            <a:prstGeom prst="bentArrow">
              <a:avLst>
                <a:gd fmla="val 25000" name="adj1"/>
                <a:gd fmla="val 25000" name="adj2"/>
                <a:gd fmla="val 25000" name="adj3"/>
                <a:gd fmla="val 43750" name="adj4"/>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flipH="1" rot="5400000">
              <a:off x="7279388" y="3273275"/>
              <a:ext cx="1080000" cy="1354800"/>
            </a:xfrm>
            <a:prstGeom prst="bentArrow">
              <a:avLst>
                <a:gd fmla="val 25000" name="adj1"/>
                <a:gd fmla="val 25000" name="adj2"/>
                <a:gd fmla="val 25000" name="adj3"/>
                <a:gd fmla="val 43750" name="adj4"/>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46"/>
          <p:cNvGrpSpPr/>
          <p:nvPr/>
        </p:nvGrpSpPr>
        <p:grpSpPr>
          <a:xfrm>
            <a:off x="673986" y="906350"/>
            <a:ext cx="6680877" cy="1389751"/>
            <a:chOff x="673986" y="906350"/>
            <a:chExt cx="6680877" cy="1389751"/>
          </a:xfrm>
        </p:grpSpPr>
        <p:grpSp>
          <p:nvGrpSpPr>
            <p:cNvPr id="768" name="Google Shape;768;p46"/>
            <p:cNvGrpSpPr/>
            <p:nvPr/>
          </p:nvGrpSpPr>
          <p:grpSpPr>
            <a:xfrm>
              <a:off x="1122963" y="1299488"/>
              <a:ext cx="6231900" cy="668713"/>
              <a:chOff x="1161200" y="1269438"/>
              <a:chExt cx="6231900" cy="668713"/>
            </a:xfrm>
          </p:grpSpPr>
          <p:grpSp>
            <p:nvGrpSpPr>
              <p:cNvPr id="769" name="Google Shape;769;p46"/>
              <p:cNvGrpSpPr/>
              <p:nvPr/>
            </p:nvGrpSpPr>
            <p:grpSpPr>
              <a:xfrm>
                <a:off x="5137700" y="1269438"/>
                <a:ext cx="2255400" cy="668700"/>
                <a:chOff x="4572000" y="1000013"/>
                <a:chExt cx="2255400" cy="668700"/>
              </a:xfrm>
            </p:grpSpPr>
            <p:sp>
              <p:nvSpPr>
                <p:cNvPr id="770" name="Google Shape;770;p46"/>
                <p:cNvSpPr/>
                <p:nvPr/>
              </p:nvSpPr>
              <p:spPr>
                <a:xfrm>
                  <a:off x="4572000" y="1000013"/>
                  <a:ext cx="2255400" cy="6687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6"/>
                <p:cNvSpPr/>
                <p:nvPr/>
              </p:nvSpPr>
              <p:spPr>
                <a:xfrm>
                  <a:off x="5001203" y="1219024"/>
                  <a:ext cx="1101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Verifica badge</a:t>
                  </a:r>
                  <a:endParaRPr sz="1100">
                    <a:solidFill>
                      <a:schemeClr val="lt1"/>
                    </a:solidFill>
                    <a:latin typeface="Calibri"/>
                    <a:ea typeface="Calibri"/>
                    <a:cs typeface="Calibri"/>
                    <a:sym typeface="Calibri"/>
                  </a:endParaRPr>
                </a:p>
              </p:txBody>
            </p:sp>
          </p:grpSp>
          <p:grpSp>
            <p:nvGrpSpPr>
              <p:cNvPr id="772" name="Google Shape;772;p46"/>
              <p:cNvGrpSpPr/>
              <p:nvPr/>
            </p:nvGrpSpPr>
            <p:grpSpPr>
              <a:xfrm>
                <a:off x="3144725" y="1269450"/>
                <a:ext cx="2255400" cy="668700"/>
                <a:chOff x="2579025" y="1000025"/>
                <a:chExt cx="2255400" cy="668700"/>
              </a:xfrm>
            </p:grpSpPr>
            <p:sp>
              <p:nvSpPr>
                <p:cNvPr id="773" name="Google Shape;773;p46"/>
                <p:cNvSpPr/>
                <p:nvPr/>
              </p:nvSpPr>
              <p:spPr>
                <a:xfrm>
                  <a:off x="2579025" y="1000025"/>
                  <a:ext cx="2255400" cy="668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p:nvPr/>
              </p:nvSpPr>
              <p:spPr>
                <a:xfrm>
                  <a:off x="3012601" y="1219021"/>
                  <a:ext cx="11019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Verifica regole</a:t>
                  </a:r>
                  <a:endParaRPr sz="1100">
                    <a:solidFill>
                      <a:schemeClr val="lt1"/>
                    </a:solidFill>
                    <a:latin typeface="Calibri"/>
                    <a:ea typeface="Calibri"/>
                    <a:cs typeface="Calibri"/>
                    <a:sym typeface="Calibri"/>
                  </a:endParaRPr>
                </a:p>
              </p:txBody>
            </p:sp>
          </p:grpSp>
          <p:grpSp>
            <p:nvGrpSpPr>
              <p:cNvPr id="775" name="Google Shape;775;p46"/>
              <p:cNvGrpSpPr/>
              <p:nvPr/>
            </p:nvGrpSpPr>
            <p:grpSpPr>
              <a:xfrm>
                <a:off x="1161200" y="1269450"/>
                <a:ext cx="2255400" cy="668700"/>
                <a:chOff x="595500" y="1000025"/>
                <a:chExt cx="2255400" cy="668700"/>
              </a:xfrm>
            </p:grpSpPr>
            <p:sp>
              <p:nvSpPr>
                <p:cNvPr id="776" name="Google Shape;776;p46"/>
                <p:cNvSpPr/>
                <p:nvPr/>
              </p:nvSpPr>
              <p:spPr>
                <a:xfrm>
                  <a:off x="595500" y="1000025"/>
                  <a:ext cx="2255400" cy="668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6"/>
                <p:cNvSpPr/>
                <p:nvPr/>
              </p:nvSpPr>
              <p:spPr>
                <a:xfrm>
                  <a:off x="690125" y="1219013"/>
                  <a:ext cx="1593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Nuova attività in FirstLife</a:t>
                  </a:r>
                  <a:endParaRPr sz="1100">
                    <a:solidFill>
                      <a:schemeClr val="lt1"/>
                    </a:solidFill>
                    <a:latin typeface="Calibri"/>
                    <a:ea typeface="Calibri"/>
                    <a:cs typeface="Calibri"/>
                    <a:sym typeface="Calibri"/>
                  </a:endParaRPr>
                </a:p>
              </p:txBody>
            </p:sp>
          </p:grpSp>
        </p:grpSp>
        <p:sp>
          <p:nvSpPr>
            <p:cNvPr id="778" name="Google Shape;778;p46"/>
            <p:cNvSpPr/>
            <p:nvPr/>
          </p:nvSpPr>
          <p:spPr>
            <a:xfrm>
              <a:off x="673986" y="1429437"/>
              <a:ext cx="362063" cy="357917"/>
            </a:xfrm>
            <a:custGeom>
              <a:rect b="b" l="l" r="r" t="t"/>
              <a:pathLst>
                <a:path extrusionOk="0" h="128" w="130">
                  <a:moveTo>
                    <a:pt x="125" y="113"/>
                  </a:moveTo>
                  <a:cubicBezTo>
                    <a:pt x="125" y="113"/>
                    <a:pt x="110" y="103"/>
                    <a:pt x="88" y="99"/>
                  </a:cubicBezTo>
                  <a:cubicBezTo>
                    <a:pt x="96" y="88"/>
                    <a:pt x="101" y="75"/>
                    <a:pt x="104" y="66"/>
                  </a:cubicBezTo>
                  <a:cubicBezTo>
                    <a:pt x="107" y="53"/>
                    <a:pt x="105" y="29"/>
                    <a:pt x="93" y="14"/>
                  </a:cubicBezTo>
                  <a:cubicBezTo>
                    <a:pt x="86" y="5"/>
                    <a:pt x="77" y="0"/>
                    <a:pt x="65" y="0"/>
                  </a:cubicBezTo>
                  <a:cubicBezTo>
                    <a:pt x="53" y="0"/>
                    <a:pt x="44" y="5"/>
                    <a:pt x="37" y="14"/>
                  </a:cubicBezTo>
                  <a:cubicBezTo>
                    <a:pt x="25" y="29"/>
                    <a:pt x="23" y="53"/>
                    <a:pt x="26" y="66"/>
                  </a:cubicBezTo>
                  <a:cubicBezTo>
                    <a:pt x="29" y="75"/>
                    <a:pt x="34" y="88"/>
                    <a:pt x="42" y="99"/>
                  </a:cubicBezTo>
                  <a:cubicBezTo>
                    <a:pt x="20" y="103"/>
                    <a:pt x="5" y="113"/>
                    <a:pt x="5" y="113"/>
                  </a:cubicBezTo>
                  <a:cubicBezTo>
                    <a:pt x="2" y="115"/>
                    <a:pt x="0" y="119"/>
                    <a:pt x="1" y="122"/>
                  </a:cubicBezTo>
                  <a:cubicBezTo>
                    <a:pt x="2" y="126"/>
                    <a:pt x="5" y="128"/>
                    <a:pt x="9" y="128"/>
                  </a:cubicBezTo>
                  <a:cubicBezTo>
                    <a:pt x="121" y="128"/>
                    <a:pt x="121" y="128"/>
                    <a:pt x="121" y="128"/>
                  </a:cubicBezTo>
                  <a:cubicBezTo>
                    <a:pt x="125" y="128"/>
                    <a:pt x="128" y="126"/>
                    <a:pt x="129" y="122"/>
                  </a:cubicBezTo>
                  <a:cubicBezTo>
                    <a:pt x="130" y="119"/>
                    <a:pt x="128" y="115"/>
                    <a:pt x="125" y="113"/>
                  </a:cubicBezTo>
                  <a:close/>
                  <a:moveTo>
                    <a:pt x="82" y="94"/>
                  </a:moveTo>
                  <a:cubicBezTo>
                    <a:pt x="81" y="95"/>
                    <a:pt x="81" y="95"/>
                    <a:pt x="81" y="95"/>
                  </a:cubicBezTo>
                  <a:cubicBezTo>
                    <a:pt x="71" y="106"/>
                    <a:pt x="59" y="106"/>
                    <a:pt x="49" y="95"/>
                  </a:cubicBezTo>
                  <a:cubicBezTo>
                    <a:pt x="48" y="94"/>
                    <a:pt x="48" y="94"/>
                    <a:pt x="48" y="94"/>
                  </a:cubicBezTo>
                  <a:cubicBezTo>
                    <a:pt x="37" y="79"/>
                    <a:pt x="31" y="61"/>
                    <a:pt x="34" y="43"/>
                  </a:cubicBezTo>
                  <a:cubicBezTo>
                    <a:pt x="36" y="26"/>
                    <a:pt x="46" y="8"/>
                    <a:pt x="65" y="8"/>
                  </a:cubicBezTo>
                  <a:cubicBezTo>
                    <a:pt x="84" y="8"/>
                    <a:pt x="94" y="26"/>
                    <a:pt x="96" y="43"/>
                  </a:cubicBezTo>
                  <a:cubicBezTo>
                    <a:pt x="99" y="61"/>
                    <a:pt x="93" y="79"/>
                    <a:pt x="82" y="94"/>
                  </a:cubicBezTo>
                  <a:close/>
                  <a:moveTo>
                    <a:pt x="9" y="120"/>
                  </a:moveTo>
                  <a:cubicBezTo>
                    <a:pt x="10" y="120"/>
                    <a:pt x="23" y="111"/>
                    <a:pt x="43" y="106"/>
                  </a:cubicBezTo>
                  <a:cubicBezTo>
                    <a:pt x="53" y="104"/>
                    <a:pt x="53" y="104"/>
                    <a:pt x="53" y="104"/>
                  </a:cubicBezTo>
                  <a:cubicBezTo>
                    <a:pt x="57" y="107"/>
                    <a:pt x="61" y="108"/>
                    <a:pt x="65" y="108"/>
                  </a:cubicBezTo>
                  <a:cubicBezTo>
                    <a:pt x="69" y="108"/>
                    <a:pt x="73" y="107"/>
                    <a:pt x="77" y="104"/>
                  </a:cubicBezTo>
                  <a:cubicBezTo>
                    <a:pt x="87" y="106"/>
                    <a:pt x="87" y="106"/>
                    <a:pt x="87" y="106"/>
                  </a:cubicBezTo>
                  <a:cubicBezTo>
                    <a:pt x="107" y="111"/>
                    <a:pt x="120" y="120"/>
                    <a:pt x="121" y="120"/>
                  </a:cubicBezTo>
                  <a:lnTo>
                    <a:pt x="9" y="12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nvGrpSpPr>
            <p:cNvPr id="779" name="Google Shape;779;p46"/>
            <p:cNvGrpSpPr/>
            <p:nvPr/>
          </p:nvGrpSpPr>
          <p:grpSpPr>
            <a:xfrm flipH="1">
              <a:off x="1884822" y="1896475"/>
              <a:ext cx="362026" cy="399625"/>
              <a:chOff x="6943257" y="3114395"/>
              <a:chExt cx="534988" cy="590550"/>
            </a:xfrm>
          </p:grpSpPr>
          <p:sp>
            <p:nvSpPr>
              <p:cNvPr id="780" name="Google Shape;780;p46"/>
              <p:cNvSpPr/>
              <p:nvPr/>
            </p:nvSpPr>
            <p:spPr>
              <a:xfrm>
                <a:off x="7090895" y="3114395"/>
                <a:ext cx="126900" cy="128700"/>
              </a:xfrm>
              <a:prstGeom prst="ellipse">
                <a:avLst/>
              </a:pr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81" name="Google Shape;781;p46"/>
              <p:cNvSpPr/>
              <p:nvPr/>
            </p:nvSpPr>
            <p:spPr>
              <a:xfrm>
                <a:off x="6943257" y="3233457"/>
                <a:ext cx="534988" cy="471488"/>
              </a:xfrm>
              <a:custGeom>
                <a:rect b="b" l="l" r="r" t="t"/>
                <a:pathLst>
                  <a:path extrusionOk="0" h="297" w="337">
                    <a:moveTo>
                      <a:pt x="118" y="28"/>
                    </a:moveTo>
                    <a:lnTo>
                      <a:pt x="76" y="61"/>
                    </a:lnTo>
                    <a:lnTo>
                      <a:pt x="20" y="12"/>
                    </a:lnTo>
                    <a:lnTo>
                      <a:pt x="0" y="35"/>
                    </a:lnTo>
                    <a:lnTo>
                      <a:pt x="75" y="100"/>
                    </a:lnTo>
                    <a:lnTo>
                      <a:pt x="131" y="55"/>
                    </a:lnTo>
                    <a:lnTo>
                      <a:pt x="173" y="140"/>
                    </a:lnTo>
                    <a:lnTo>
                      <a:pt x="115" y="182"/>
                    </a:lnTo>
                    <a:lnTo>
                      <a:pt x="109" y="294"/>
                    </a:lnTo>
                    <a:lnTo>
                      <a:pt x="149" y="297"/>
                    </a:lnTo>
                    <a:lnTo>
                      <a:pt x="153" y="203"/>
                    </a:lnTo>
                    <a:lnTo>
                      <a:pt x="200" y="169"/>
                    </a:lnTo>
                    <a:lnTo>
                      <a:pt x="203" y="167"/>
                    </a:lnTo>
                    <a:lnTo>
                      <a:pt x="216" y="239"/>
                    </a:lnTo>
                    <a:lnTo>
                      <a:pt x="334" y="247"/>
                    </a:lnTo>
                    <a:lnTo>
                      <a:pt x="337" y="209"/>
                    </a:lnTo>
                    <a:lnTo>
                      <a:pt x="250" y="202"/>
                    </a:lnTo>
                    <a:lnTo>
                      <a:pt x="240" y="141"/>
                    </a:lnTo>
                    <a:lnTo>
                      <a:pt x="200" y="30"/>
                    </a:lnTo>
                    <a:lnTo>
                      <a:pt x="258" y="30"/>
                    </a:lnTo>
                    <a:lnTo>
                      <a:pt x="293" y="109"/>
                    </a:lnTo>
                    <a:lnTo>
                      <a:pt x="321" y="97"/>
                    </a:lnTo>
                    <a:lnTo>
                      <a:pt x="278" y="0"/>
                    </a:lnTo>
                    <a:lnTo>
                      <a:pt x="189" y="0"/>
                    </a:lnTo>
                    <a:lnTo>
                      <a:pt x="118" y="28"/>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sp>
          <p:nvSpPr>
            <p:cNvPr id="782" name="Google Shape;782;p46"/>
            <p:cNvSpPr txBox="1"/>
            <p:nvPr/>
          </p:nvSpPr>
          <p:spPr>
            <a:xfrm>
              <a:off x="3722513" y="906350"/>
              <a:ext cx="20499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alibri"/>
                  <a:ea typeface="Calibri"/>
                  <a:cs typeface="Calibri"/>
                  <a:sym typeface="Calibri"/>
                </a:rPr>
                <a:t>Meccanismo principale</a:t>
              </a:r>
              <a:endParaRPr sz="1500">
                <a:solidFill>
                  <a:schemeClr val="dk1"/>
                </a:solidFill>
                <a:latin typeface="Calibri"/>
                <a:ea typeface="Calibri"/>
                <a:cs typeface="Calibri"/>
                <a:sym typeface="Calibri"/>
              </a:endParaRPr>
            </a:p>
          </p:txBody>
        </p:sp>
        <p:sp>
          <p:nvSpPr>
            <p:cNvPr id="783" name="Google Shape;783;p46"/>
            <p:cNvSpPr/>
            <p:nvPr/>
          </p:nvSpPr>
          <p:spPr>
            <a:xfrm>
              <a:off x="5867663" y="1915263"/>
              <a:ext cx="362070" cy="362055"/>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FFFFFF"/>
                </a:solidFill>
                <a:latin typeface="Calibri"/>
                <a:ea typeface="Calibri"/>
                <a:cs typeface="Calibri"/>
                <a:sym typeface="Calibri"/>
              </a:endParaRPr>
            </a:p>
          </p:txBody>
        </p:sp>
        <p:grpSp>
          <p:nvGrpSpPr>
            <p:cNvPr id="784" name="Google Shape;784;p46"/>
            <p:cNvGrpSpPr/>
            <p:nvPr/>
          </p:nvGrpSpPr>
          <p:grpSpPr>
            <a:xfrm>
              <a:off x="3974627" y="1944547"/>
              <a:ext cx="362029" cy="344847"/>
              <a:chOff x="5500969" y="2877704"/>
              <a:chExt cx="386535" cy="368190"/>
            </a:xfrm>
          </p:grpSpPr>
          <p:sp>
            <p:nvSpPr>
              <p:cNvPr id="785" name="Google Shape;785;p46"/>
              <p:cNvSpPr/>
              <p:nvPr/>
            </p:nvSpPr>
            <p:spPr>
              <a:xfrm>
                <a:off x="5778750" y="2877704"/>
                <a:ext cx="108754" cy="368190"/>
              </a:xfrm>
              <a:custGeom>
                <a:rect b="b" l="l" r="r" t="t"/>
                <a:pathLst>
                  <a:path extrusionOk="0" h="244" w="72">
                    <a:moveTo>
                      <a:pt x="28" y="219"/>
                    </a:moveTo>
                    <a:cubicBezTo>
                      <a:pt x="37" y="236"/>
                      <a:pt x="37" y="236"/>
                      <a:pt x="37" y="236"/>
                    </a:cubicBezTo>
                    <a:cubicBezTo>
                      <a:pt x="40" y="241"/>
                      <a:pt x="44" y="244"/>
                      <a:pt x="48" y="244"/>
                    </a:cubicBezTo>
                    <a:cubicBezTo>
                      <a:pt x="52" y="244"/>
                      <a:pt x="56" y="241"/>
                      <a:pt x="59" y="236"/>
                    </a:cubicBezTo>
                    <a:cubicBezTo>
                      <a:pt x="68" y="219"/>
                      <a:pt x="68" y="219"/>
                      <a:pt x="68" y="219"/>
                    </a:cubicBezTo>
                    <a:cubicBezTo>
                      <a:pt x="70" y="214"/>
                      <a:pt x="72" y="206"/>
                      <a:pt x="72" y="200"/>
                    </a:cubicBezTo>
                    <a:cubicBezTo>
                      <a:pt x="72" y="16"/>
                      <a:pt x="72" y="16"/>
                      <a:pt x="72" y="16"/>
                    </a:cubicBezTo>
                    <a:cubicBezTo>
                      <a:pt x="72" y="7"/>
                      <a:pt x="65" y="0"/>
                      <a:pt x="56" y="0"/>
                    </a:cubicBezTo>
                    <a:cubicBezTo>
                      <a:pt x="40" y="0"/>
                      <a:pt x="40" y="0"/>
                      <a:pt x="40" y="0"/>
                    </a:cubicBezTo>
                    <a:cubicBezTo>
                      <a:pt x="31" y="0"/>
                      <a:pt x="24" y="7"/>
                      <a:pt x="24" y="16"/>
                    </a:cubicBezTo>
                    <a:cubicBezTo>
                      <a:pt x="16" y="16"/>
                      <a:pt x="16" y="16"/>
                      <a:pt x="16" y="16"/>
                    </a:cubicBezTo>
                    <a:cubicBezTo>
                      <a:pt x="7" y="16"/>
                      <a:pt x="0" y="23"/>
                      <a:pt x="0" y="32"/>
                    </a:cubicBezTo>
                    <a:cubicBezTo>
                      <a:pt x="0" y="64"/>
                      <a:pt x="0" y="64"/>
                      <a:pt x="0" y="64"/>
                    </a:cubicBezTo>
                    <a:cubicBezTo>
                      <a:pt x="0" y="68"/>
                      <a:pt x="4" y="72"/>
                      <a:pt x="8" y="72"/>
                    </a:cubicBezTo>
                    <a:cubicBezTo>
                      <a:pt x="12" y="72"/>
                      <a:pt x="16" y="68"/>
                      <a:pt x="16" y="64"/>
                    </a:cubicBezTo>
                    <a:cubicBezTo>
                      <a:pt x="16" y="32"/>
                      <a:pt x="16" y="32"/>
                      <a:pt x="16" y="32"/>
                    </a:cubicBezTo>
                    <a:cubicBezTo>
                      <a:pt x="24" y="32"/>
                      <a:pt x="24" y="32"/>
                      <a:pt x="24" y="32"/>
                    </a:cubicBezTo>
                    <a:cubicBezTo>
                      <a:pt x="24" y="200"/>
                      <a:pt x="24" y="200"/>
                      <a:pt x="24" y="200"/>
                    </a:cubicBezTo>
                    <a:cubicBezTo>
                      <a:pt x="24" y="206"/>
                      <a:pt x="26" y="214"/>
                      <a:pt x="28" y="219"/>
                    </a:cubicBezTo>
                    <a:close/>
                    <a:moveTo>
                      <a:pt x="40" y="16"/>
                    </a:moveTo>
                    <a:cubicBezTo>
                      <a:pt x="56" y="16"/>
                      <a:pt x="56" y="16"/>
                      <a:pt x="56" y="16"/>
                    </a:cubicBezTo>
                    <a:cubicBezTo>
                      <a:pt x="56" y="200"/>
                      <a:pt x="56" y="200"/>
                      <a:pt x="56" y="200"/>
                    </a:cubicBezTo>
                    <a:cubicBezTo>
                      <a:pt x="56" y="203"/>
                      <a:pt x="55" y="209"/>
                      <a:pt x="53" y="212"/>
                    </a:cubicBezTo>
                    <a:cubicBezTo>
                      <a:pt x="48" y="222"/>
                      <a:pt x="48" y="222"/>
                      <a:pt x="48" y="222"/>
                    </a:cubicBezTo>
                    <a:cubicBezTo>
                      <a:pt x="43" y="212"/>
                      <a:pt x="43" y="212"/>
                      <a:pt x="43" y="212"/>
                    </a:cubicBezTo>
                    <a:cubicBezTo>
                      <a:pt x="41" y="209"/>
                      <a:pt x="40" y="203"/>
                      <a:pt x="40" y="200"/>
                    </a:cubicBezTo>
                    <a:lnTo>
                      <a:pt x="40" y="1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86" name="Google Shape;786;p46"/>
              <p:cNvSpPr/>
              <p:nvPr/>
            </p:nvSpPr>
            <p:spPr>
              <a:xfrm>
                <a:off x="5500969" y="2877704"/>
                <a:ext cx="264678" cy="361639"/>
              </a:xfrm>
              <a:custGeom>
                <a:rect b="b" l="l" r="r" t="t"/>
                <a:pathLst>
                  <a:path extrusionOk="0" h="240" w="176">
                    <a:moveTo>
                      <a:pt x="16" y="240"/>
                    </a:moveTo>
                    <a:cubicBezTo>
                      <a:pt x="160" y="240"/>
                      <a:pt x="160" y="240"/>
                      <a:pt x="160" y="240"/>
                    </a:cubicBezTo>
                    <a:cubicBezTo>
                      <a:pt x="169" y="240"/>
                      <a:pt x="176" y="233"/>
                      <a:pt x="176" y="224"/>
                    </a:cubicBezTo>
                    <a:cubicBezTo>
                      <a:pt x="176" y="64"/>
                      <a:pt x="176" y="64"/>
                      <a:pt x="176" y="64"/>
                    </a:cubicBezTo>
                    <a:cubicBezTo>
                      <a:pt x="176" y="57"/>
                      <a:pt x="173" y="49"/>
                      <a:pt x="168" y="45"/>
                    </a:cubicBezTo>
                    <a:cubicBezTo>
                      <a:pt x="131" y="8"/>
                      <a:pt x="131" y="8"/>
                      <a:pt x="131" y="8"/>
                    </a:cubicBezTo>
                    <a:cubicBezTo>
                      <a:pt x="127" y="3"/>
                      <a:pt x="119" y="0"/>
                      <a:pt x="112" y="0"/>
                    </a:cubicBezTo>
                    <a:cubicBezTo>
                      <a:pt x="16" y="0"/>
                      <a:pt x="16" y="0"/>
                      <a:pt x="16" y="0"/>
                    </a:cubicBezTo>
                    <a:cubicBezTo>
                      <a:pt x="7" y="0"/>
                      <a:pt x="0" y="7"/>
                      <a:pt x="0" y="16"/>
                    </a:cubicBezTo>
                    <a:cubicBezTo>
                      <a:pt x="0" y="224"/>
                      <a:pt x="0" y="224"/>
                      <a:pt x="0" y="224"/>
                    </a:cubicBezTo>
                    <a:cubicBezTo>
                      <a:pt x="0" y="233"/>
                      <a:pt x="7" y="240"/>
                      <a:pt x="16" y="240"/>
                    </a:cubicBezTo>
                    <a:close/>
                    <a:moveTo>
                      <a:pt x="149" y="48"/>
                    </a:moveTo>
                    <a:cubicBezTo>
                      <a:pt x="128" y="48"/>
                      <a:pt x="128" y="48"/>
                      <a:pt x="128" y="48"/>
                    </a:cubicBezTo>
                    <a:cubicBezTo>
                      <a:pt x="128" y="27"/>
                      <a:pt x="128" y="27"/>
                      <a:pt x="128" y="27"/>
                    </a:cubicBezTo>
                    <a:lnTo>
                      <a:pt x="149" y="48"/>
                    </a:lnTo>
                    <a:close/>
                    <a:moveTo>
                      <a:pt x="16" y="16"/>
                    </a:moveTo>
                    <a:cubicBezTo>
                      <a:pt x="112" y="16"/>
                      <a:pt x="112" y="16"/>
                      <a:pt x="112" y="16"/>
                    </a:cubicBezTo>
                    <a:cubicBezTo>
                      <a:pt x="112" y="48"/>
                      <a:pt x="112" y="48"/>
                      <a:pt x="112" y="48"/>
                    </a:cubicBezTo>
                    <a:cubicBezTo>
                      <a:pt x="112" y="57"/>
                      <a:pt x="119" y="64"/>
                      <a:pt x="128" y="64"/>
                    </a:cubicBezTo>
                    <a:cubicBezTo>
                      <a:pt x="160" y="64"/>
                      <a:pt x="160" y="64"/>
                      <a:pt x="160" y="64"/>
                    </a:cubicBezTo>
                    <a:cubicBezTo>
                      <a:pt x="160" y="224"/>
                      <a:pt x="160" y="224"/>
                      <a:pt x="160" y="224"/>
                    </a:cubicBezTo>
                    <a:cubicBezTo>
                      <a:pt x="16" y="224"/>
                      <a:pt x="16" y="224"/>
                      <a:pt x="16" y="224"/>
                    </a:cubicBezTo>
                    <a:lnTo>
                      <a:pt x="16" y="16"/>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87" name="Google Shape;787;p46"/>
              <p:cNvSpPr/>
              <p:nvPr/>
            </p:nvSpPr>
            <p:spPr>
              <a:xfrm>
                <a:off x="5548139" y="2937977"/>
                <a:ext cx="91720" cy="23585"/>
              </a:xfrm>
              <a:custGeom>
                <a:rect b="b" l="l" r="r" t="t"/>
                <a:pathLst>
                  <a:path extrusionOk="0" h="16" w="60">
                    <a:moveTo>
                      <a:pt x="8" y="16"/>
                    </a:moveTo>
                    <a:cubicBezTo>
                      <a:pt x="52" y="16"/>
                      <a:pt x="52" y="16"/>
                      <a:pt x="52" y="16"/>
                    </a:cubicBezTo>
                    <a:cubicBezTo>
                      <a:pt x="56" y="16"/>
                      <a:pt x="60" y="12"/>
                      <a:pt x="60" y="8"/>
                    </a:cubicBezTo>
                    <a:cubicBezTo>
                      <a:pt x="60" y="4"/>
                      <a:pt x="56" y="0"/>
                      <a:pt x="52" y="0"/>
                    </a:cubicBezTo>
                    <a:cubicBezTo>
                      <a:pt x="8" y="0"/>
                      <a:pt x="8" y="0"/>
                      <a:pt x="8" y="0"/>
                    </a:cubicBezTo>
                    <a:cubicBezTo>
                      <a:pt x="4" y="0"/>
                      <a:pt x="0" y="4"/>
                      <a:pt x="0" y="8"/>
                    </a:cubicBezTo>
                    <a:cubicBezTo>
                      <a:pt x="0" y="12"/>
                      <a:pt x="4" y="16"/>
                      <a:pt x="8"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88" name="Google Shape;788;p46"/>
              <p:cNvSpPr/>
              <p:nvPr/>
            </p:nvSpPr>
            <p:spPr>
              <a:xfrm>
                <a:off x="5548139" y="2998250"/>
                <a:ext cx="170337" cy="23585"/>
              </a:xfrm>
              <a:custGeom>
                <a:rect b="b" l="l" r="r" t="t"/>
                <a:pathLst>
                  <a:path extrusionOk="0" h="16" w="112">
                    <a:moveTo>
                      <a:pt x="104" y="0"/>
                    </a:moveTo>
                    <a:cubicBezTo>
                      <a:pt x="8" y="0"/>
                      <a:pt x="8" y="0"/>
                      <a:pt x="8" y="0"/>
                    </a:cubicBezTo>
                    <a:cubicBezTo>
                      <a:pt x="4" y="0"/>
                      <a:pt x="0" y="4"/>
                      <a:pt x="0" y="8"/>
                    </a:cubicBezTo>
                    <a:cubicBezTo>
                      <a:pt x="0" y="12"/>
                      <a:pt x="4" y="16"/>
                      <a:pt x="8" y="16"/>
                    </a:cubicBezTo>
                    <a:cubicBezTo>
                      <a:pt x="104" y="16"/>
                      <a:pt x="104" y="16"/>
                      <a:pt x="104" y="16"/>
                    </a:cubicBezTo>
                    <a:cubicBezTo>
                      <a:pt x="108" y="16"/>
                      <a:pt x="112" y="12"/>
                      <a:pt x="112" y="8"/>
                    </a:cubicBezTo>
                    <a:cubicBezTo>
                      <a:pt x="112" y="4"/>
                      <a:pt x="108" y="0"/>
                      <a:pt x="104"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89" name="Google Shape;789;p46"/>
              <p:cNvSpPr/>
              <p:nvPr/>
            </p:nvSpPr>
            <p:spPr>
              <a:xfrm>
                <a:off x="5548139" y="3046731"/>
                <a:ext cx="170337" cy="23585"/>
              </a:xfrm>
              <a:custGeom>
                <a:rect b="b" l="l" r="r" t="t"/>
                <a:pathLst>
                  <a:path extrusionOk="0" h="16" w="112">
                    <a:moveTo>
                      <a:pt x="104" y="0"/>
                    </a:moveTo>
                    <a:cubicBezTo>
                      <a:pt x="8" y="0"/>
                      <a:pt x="8" y="0"/>
                      <a:pt x="8" y="0"/>
                    </a:cubicBezTo>
                    <a:cubicBezTo>
                      <a:pt x="4" y="0"/>
                      <a:pt x="0" y="4"/>
                      <a:pt x="0" y="8"/>
                    </a:cubicBezTo>
                    <a:cubicBezTo>
                      <a:pt x="0" y="12"/>
                      <a:pt x="4" y="16"/>
                      <a:pt x="8" y="16"/>
                    </a:cubicBezTo>
                    <a:cubicBezTo>
                      <a:pt x="104" y="16"/>
                      <a:pt x="104" y="16"/>
                      <a:pt x="104" y="16"/>
                    </a:cubicBezTo>
                    <a:cubicBezTo>
                      <a:pt x="108" y="16"/>
                      <a:pt x="112" y="12"/>
                      <a:pt x="112" y="8"/>
                    </a:cubicBezTo>
                    <a:cubicBezTo>
                      <a:pt x="112" y="4"/>
                      <a:pt x="108" y="0"/>
                      <a:pt x="104"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90" name="Google Shape;790;p46"/>
              <p:cNvSpPr/>
              <p:nvPr/>
            </p:nvSpPr>
            <p:spPr>
              <a:xfrm>
                <a:off x="5548139" y="3093901"/>
                <a:ext cx="170337" cy="24895"/>
              </a:xfrm>
              <a:custGeom>
                <a:rect b="b" l="l" r="r" t="t"/>
                <a:pathLst>
                  <a:path extrusionOk="0" h="16" w="112">
                    <a:moveTo>
                      <a:pt x="104" y="0"/>
                    </a:moveTo>
                    <a:cubicBezTo>
                      <a:pt x="8" y="0"/>
                      <a:pt x="8" y="0"/>
                      <a:pt x="8" y="0"/>
                    </a:cubicBezTo>
                    <a:cubicBezTo>
                      <a:pt x="4" y="0"/>
                      <a:pt x="0" y="4"/>
                      <a:pt x="0" y="8"/>
                    </a:cubicBezTo>
                    <a:cubicBezTo>
                      <a:pt x="0" y="12"/>
                      <a:pt x="4" y="16"/>
                      <a:pt x="8" y="16"/>
                    </a:cubicBezTo>
                    <a:cubicBezTo>
                      <a:pt x="104" y="16"/>
                      <a:pt x="104" y="16"/>
                      <a:pt x="104" y="16"/>
                    </a:cubicBezTo>
                    <a:cubicBezTo>
                      <a:pt x="108" y="16"/>
                      <a:pt x="112" y="12"/>
                      <a:pt x="112" y="8"/>
                    </a:cubicBezTo>
                    <a:cubicBezTo>
                      <a:pt x="112" y="4"/>
                      <a:pt x="108" y="0"/>
                      <a:pt x="104"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791" name="Google Shape;791;p46"/>
              <p:cNvSpPr/>
              <p:nvPr/>
            </p:nvSpPr>
            <p:spPr>
              <a:xfrm>
                <a:off x="5548139" y="3142382"/>
                <a:ext cx="170337" cy="24895"/>
              </a:xfrm>
              <a:custGeom>
                <a:rect b="b" l="l" r="r" t="t"/>
                <a:pathLst>
                  <a:path extrusionOk="0" h="16" w="112">
                    <a:moveTo>
                      <a:pt x="104" y="0"/>
                    </a:moveTo>
                    <a:cubicBezTo>
                      <a:pt x="8" y="0"/>
                      <a:pt x="8" y="0"/>
                      <a:pt x="8" y="0"/>
                    </a:cubicBezTo>
                    <a:cubicBezTo>
                      <a:pt x="4" y="0"/>
                      <a:pt x="0" y="4"/>
                      <a:pt x="0" y="8"/>
                    </a:cubicBezTo>
                    <a:cubicBezTo>
                      <a:pt x="0" y="12"/>
                      <a:pt x="4" y="16"/>
                      <a:pt x="8" y="16"/>
                    </a:cubicBezTo>
                    <a:cubicBezTo>
                      <a:pt x="104" y="16"/>
                      <a:pt x="104" y="16"/>
                      <a:pt x="104" y="16"/>
                    </a:cubicBezTo>
                    <a:cubicBezTo>
                      <a:pt x="108" y="16"/>
                      <a:pt x="112" y="12"/>
                      <a:pt x="112" y="8"/>
                    </a:cubicBezTo>
                    <a:cubicBezTo>
                      <a:pt x="112" y="4"/>
                      <a:pt x="108" y="0"/>
                      <a:pt x="104"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grpSp>
        <p:nvGrpSpPr>
          <p:cNvPr id="792" name="Google Shape;792;p46"/>
          <p:cNvGrpSpPr/>
          <p:nvPr/>
        </p:nvGrpSpPr>
        <p:grpSpPr>
          <a:xfrm>
            <a:off x="647219" y="3563075"/>
            <a:ext cx="6749406" cy="1376493"/>
            <a:chOff x="647219" y="3563075"/>
            <a:chExt cx="6749406" cy="1376493"/>
          </a:xfrm>
        </p:grpSpPr>
        <p:grpSp>
          <p:nvGrpSpPr>
            <p:cNvPr id="793" name="Google Shape;793;p46"/>
            <p:cNvGrpSpPr/>
            <p:nvPr/>
          </p:nvGrpSpPr>
          <p:grpSpPr>
            <a:xfrm>
              <a:off x="1164725" y="3964513"/>
              <a:ext cx="6231900" cy="668713"/>
              <a:chOff x="1495850" y="4196963"/>
              <a:chExt cx="6231900" cy="668713"/>
            </a:xfrm>
          </p:grpSpPr>
          <p:grpSp>
            <p:nvGrpSpPr>
              <p:cNvPr id="794" name="Google Shape;794;p46"/>
              <p:cNvGrpSpPr/>
              <p:nvPr/>
            </p:nvGrpSpPr>
            <p:grpSpPr>
              <a:xfrm>
                <a:off x="5472350" y="4196963"/>
                <a:ext cx="2255400" cy="668700"/>
                <a:chOff x="4572000" y="1000013"/>
                <a:chExt cx="2255400" cy="668700"/>
              </a:xfrm>
            </p:grpSpPr>
            <p:sp>
              <p:nvSpPr>
                <p:cNvPr id="795" name="Google Shape;795;p46"/>
                <p:cNvSpPr/>
                <p:nvPr/>
              </p:nvSpPr>
              <p:spPr>
                <a:xfrm>
                  <a:off x="4572000" y="1000013"/>
                  <a:ext cx="2255400" cy="668700"/>
                </a:xfrm>
                <a:prstGeom prst="rightArrow">
                  <a:avLst>
                    <a:gd fmla="val 50000" name="adj1"/>
                    <a:gd fmla="val 5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6"/>
                <p:cNvSpPr/>
                <p:nvPr/>
              </p:nvSpPr>
              <p:spPr>
                <a:xfrm>
                  <a:off x="5001200" y="1219025"/>
                  <a:ext cx="12552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Reset ricompense</a:t>
                  </a:r>
                  <a:endParaRPr sz="1100">
                    <a:solidFill>
                      <a:schemeClr val="lt1"/>
                    </a:solidFill>
                    <a:latin typeface="Calibri"/>
                    <a:ea typeface="Calibri"/>
                    <a:cs typeface="Calibri"/>
                    <a:sym typeface="Calibri"/>
                  </a:endParaRPr>
                </a:p>
              </p:txBody>
            </p:sp>
          </p:grpSp>
          <p:grpSp>
            <p:nvGrpSpPr>
              <p:cNvPr id="797" name="Google Shape;797;p46"/>
              <p:cNvGrpSpPr/>
              <p:nvPr/>
            </p:nvGrpSpPr>
            <p:grpSpPr>
              <a:xfrm>
                <a:off x="3479375" y="4196975"/>
                <a:ext cx="2255400" cy="668700"/>
                <a:chOff x="2579025" y="1000025"/>
                <a:chExt cx="2255400" cy="668700"/>
              </a:xfrm>
            </p:grpSpPr>
            <p:sp>
              <p:nvSpPr>
                <p:cNvPr id="798" name="Google Shape;798;p46"/>
                <p:cNvSpPr/>
                <p:nvPr/>
              </p:nvSpPr>
              <p:spPr>
                <a:xfrm>
                  <a:off x="2579025" y="1000025"/>
                  <a:ext cx="2255400" cy="668700"/>
                </a:xfrm>
                <a:prstGeom prst="rightArrow">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6"/>
                <p:cNvSpPr/>
                <p:nvPr/>
              </p:nvSpPr>
              <p:spPr>
                <a:xfrm>
                  <a:off x="3012600" y="1219025"/>
                  <a:ext cx="12726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Assegnazione trofei</a:t>
                  </a:r>
                  <a:endParaRPr sz="1100">
                    <a:solidFill>
                      <a:schemeClr val="lt1"/>
                    </a:solidFill>
                    <a:latin typeface="Calibri"/>
                    <a:ea typeface="Calibri"/>
                    <a:cs typeface="Calibri"/>
                    <a:sym typeface="Calibri"/>
                  </a:endParaRPr>
                </a:p>
              </p:txBody>
            </p:sp>
          </p:grpSp>
          <p:grpSp>
            <p:nvGrpSpPr>
              <p:cNvPr id="800" name="Google Shape;800;p46"/>
              <p:cNvGrpSpPr/>
              <p:nvPr/>
            </p:nvGrpSpPr>
            <p:grpSpPr>
              <a:xfrm>
                <a:off x="1495850" y="4196975"/>
                <a:ext cx="2255400" cy="668700"/>
                <a:chOff x="595500" y="1000025"/>
                <a:chExt cx="2255400" cy="668700"/>
              </a:xfrm>
            </p:grpSpPr>
            <p:sp>
              <p:nvSpPr>
                <p:cNvPr id="801" name="Google Shape;801;p46"/>
                <p:cNvSpPr/>
                <p:nvPr/>
              </p:nvSpPr>
              <p:spPr>
                <a:xfrm>
                  <a:off x="595500" y="1000025"/>
                  <a:ext cx="2255400" cy="668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6"/>
                <p:cNvSpPr/>
                <p:nvPr/>
              </p:nvSpPr>
              <p:spPr>
                <a:xfrm>
                  <a:off x="690125" y="1219013"/>
                  <a:ext cx="15930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100">
                      <a:solidFill>
                        <a:schemeClr val="lt1"/>
                      </a:solidFill>
                      <a:latin typeface="Calibri"/>
                      <a:ea typeface="Calibri"/>
                      <a:cs typeface="Calibri"/>
                      <a:sym typeface="Calibri"/>
                    </a:rPr>
                    <a:t>Nuova settimana/mese</a:t>
                  </a:r>
                  <a:endParaRPr sz="1100">
                    <a:solidFill>
                      <a:schemeClr val="lt1"/>
                    </a:solidFill>
                    <a:latin typeface="Calibri"/>
                    <a:ea typeface="Calibri"/>
                    <a:cs typeface="Calibri"/>
                    <a:sym typeface="Calibri"/>
                  </a:endParaRPr>
                </a:p>
              </p:txBody>
            </p:sp>
          </p:grpSp>
        </p:grpSp>
        <p:sp>
          <p:nvSpPr>
            <p:cNvPr id="803" name="Google Shape;803;p46"/>
            <p:cNvSpPr/>
            <p:nvPr/>
          </p:nvSpPr>
          <p:spPr>
            <a:xfrm>
              <a:off x="1884802" y="4547708"/>
              <a:ext cx="362036" cy="364898"/>
            </a:xfrm>
            <a:custGeom>
              <a:rect b="b" l="l" r="r" t="t"/>
              <a:pathLst>
                <a:path extrusionOk="0" h="419" w="416">
                  <a:moveTo>
                    <a:pt x="397" y="139"/>
                  </a:moveTo>
                  <a:cubicBezTo>
                    <a:pt x="394" y="131"/>
                    <a:pt x="385" y="127"/>
                    <a:pt x="376" y="130"/>
                  </a:cubicBezTo>
                  <a:cubicBezTo>
                    <a:pt x="368" y="133"/>
                    <a:pt x="363" y="143"/>
                    <a:pt x="367" y="151"/>
                  </a:cubicBezTo>
                  <a:cubicBezTo>
                    <a:pt x="382" y="192"/>
                    <a:pt x="381" y="238"/>
                    <a:pt x="364" y="278"/>
                  </a:cubicBezTo>
                  <a:cubicBezTo>
                    <a:pt x="346" y="320"/>
                    <a:pt x="313" y="352"/>
                    <a:pt x="271" y="369"/>
                  </a:cubicBezTo>
                  <a:cubicBezTo>
                    <a:pt x="229" y="386"/>
                    <a:pt x="182" y="385"/>
                    <a:pt x="141" y="367"/>
                  </a:cubicBezTo>
                  <a:cubicBezTo>
                    <a:pt x="129" y="362"/>
                    <a:pt x="117" y="356"/>
                    <a:pt x="107" y="348"/>
                  </a:cubicBezTo>
                  <a:cubicBezTo>
                    <a:pt x="82" y="330"/>
                    <a:pt x="62" y="304"/>
                    <a:pt x="50" y="274"/>
                  </a:cubicBezTo>
                  <a:cubicBezTo>
                    <a:pt x="33" y="232"/>
                    <a:pt x="34" y="186"/>
                    <a:pt x="51" y="144"/>
                  </a:cubicBezTo>
                  <a:cubicBezTo>
                    <a:pt x="69" y="102"/>
                    <a:pt x="102" y="70"/>
                    <a:pt x="145" y="53"/>
                  </a:cubicBezTo>
                  <a:cubicBezTo>
                    <a:pt x="185" y="37"/>
                    <a:pt x="229" y="37"/>
                    <a:pt x="269" y="53"/>
                  </a:cubicBezTo>
                  <a:cubicBezTo>
                    <a:pt x="258" y="72"/>
                    <a:pt x="258" y="72"/>
                    <a:pt x="258" y="72"/>
                  </a:cubicBezTo>
                  <a:cubicBezTo>
                    <a:pt x="255" y="78"/>
                    <a:pt x="257" y="81"/>
                    <a:pt x="263" y="80"/>
                  </a:cubicBezTo>
                  <a:cubicBezTo>
                    <a:pt x="318" y="71"/>
                    <a:pt x="318" y="71"/>
                    <a:pt x="318" y="71"/>
                  </a:cubicBezTo>
                  <a:cubicBezTo>
                    <a:pt x="324" y="70"/>
                    <a:pt x="327" y="65"/>
                    <a:pt x="325" y="59"/>
                  </a:cubicBezTo>
                  <a:cubicBezTo>
                    <a:pt x="307" y="7"/>
                    <a:pt x="307" y="7"/>
                    <a:pt x="307" y="7"/>
                  </a:cubicBezTo>
                  <a:cubicBezTo>
                    <a:pt x="305" y="1"/>
                    <a:pt x="300" y="0"/>
                    <a:pt x="297" y="6"/>
                  </a:cubicBezTo>
                  <a:cubicBezTo>
                    <a:pt x="286" y="24"/>
                    <a:pt x="286" y="24"/>
                    <a:pt x="286" y="24"/>
                  </a:cubicBezTo>
                  <a:cubicBezTo>
                    <a:pt x="237" y="4"/>
                    <a:pt x="182" y="3"/>
                    <a:pt x="132" y="23"/>
                  </a:cubicBezTo>
                  <a:cubicBezTo>
                    <a:pt x="82" y="43"/>
                    <a:pt x="43" y="82"/>
                    <a:pt x="22" y="131"/>
                  </a:cubicBezTo>
                  <a:cubicBezTo>
                    <a:pt x="0" y="181"/>
                    <a:pt x="0" y="236"/>
                    <a:pt x="20" y="286"/>
                  </a:cubicBezTo>
                  <a:cubicBezTo>
                    <a:pt x="34" y="322"/>
                    <a:pt x="57" y="352"/>
                    <a:pt x="88" y="374"/>
                  </a:cubicBezTo>
                  <a:cubicBezTo>
                    <a:pt x="100" y="383"/>
                    <a:pt x="113" y="391"/>
                    <a:pt x="128" y="397"/>
                  </a:cubicBezTo>
                  <a:cubicBezTo>
                    <a:pt x="178" y="419"/>
                    <a:pt x="233" y="419"/>
                    <a:pt x="283" y="399"/>
                  </a:cubicBezTo>
                  <a:cubicBezTo>
                    <a:pt x="333" y="379"/>
                    <a:pt x="372" y="341"/>
                    <a:pt x="394" y="291"/>
                  </a:cubicBezTo>
                  <a:cubicBezTo>
                    <a:pt x="415" y="243"/>
                    <a:pt x="416" y="189"/>
                    <a:pt x="397" y="13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04" name="Google Shape;804;p46"/>
            <p:cNvSpPr/>
            <p:nvPr/>
          </p:nvSpPr>
          <p:spPr>
            <a:xfrm>
              <a:off x="2047217" y="4617826"/>
              <a:ext cx="123779" cy="181734"/>
            </a:xfrm>
            <a:custGeom>
              <a:rect b="b" l="l" r="r" t="t"/>
              <a:pathLst>
                <a:path extrusionOk="0" h="208" w="142">
                  <a:moveTo>
                    <a:pt x="14" y="0"/>
                  </a:moveTo>
                  <a:cubicBezTo>
                    <a:pt x="6" y="0"/>
                    <a:pt x="0" y="6"/>
                    <a:pt x="0" y="13"/>
                  </a:cubicBezTo>
                  <a:cubicBezTo>
                    <a:pt x="0" y="145"/>
                    <a:pt x="0" y="145"/>
                    <a:pt x="0" y="145"/>
                  </a:cubicBezTo>
                  <a:cubicBezTo>
                    <a:pt x="120" y="207"/>
                    <a:pt x="120" y="207"/>
                    <a:pt x="120" y="207"/>
                  </a:cubicBezTo>
                  <a:cubicBezTo>
                    <a:pt x="122" y="208"/>
                    <a:pt x="124" y="208"/>
                    <a:pt x="127" y="208"/>
                  </a:cubicBezTo>
                  <a:cubicBezTo>
                    <a:pt x="131" y="208"/>
                    <a:pt x="136" y="206"/>
                    <a:pt x="138" y="201"/>
                  </a:cubicBezTo>
                  <a:cubicBezTo>
                    <a:pt x="142" y="195"/>
                    <a:pt x="139" y="187"/>
                    <a:pt x="133" y="183"/>
                  </a:cubicBezTo>
                  <a:cubicBezTo>
                    <a:pt x="27" y="129"/>
                    <a:pt x="27" y="129"/>
                    <a:pt x="27" y="129"/>
                  </a:cubicBezTo>
                  <a:cubicBezTo>
                    <a:pt x="27" y="13"/>
                    <a:pt x="27" y="13"/>
                    <a:pt x="27" y="13"/>
                  </a:cubicBezTo>
                  <a:cubicBezTo>
                    <a:pt x="27" y="6"/>
                    <a:pt x="21" y="0"/>
                    <a:pt x="14"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05" name="Google Shape;805;p46"/>
            <p:cNvSpPr txBox="1"/>
            <p:nvPr/>
          </p:nvSpPr>
          <p:spPr>
            <a:xfrm>
              <a:off x="3627263" y="3563075"/>
              <a:ext cx="22404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500">
                  <a:solidFill>
                    <a:schemeClr val="dk1"/>
                  </a:solidFill>
                  <a:latin typeface="Calibri"/>
                  <a:ea typeface="Calibri"/>
                  <a:cs typeface="Calibri"/>
                  <a:sym typeface="Calibri"/>
                </a:rPr>
                <a:t>Task settimanali e mensili </a:t>
              </a:r>
              <a:endParaRPr sz="1500">
                <a:solidFill>
                  <a:schemeClr val="dk1"/>
                </a:solidFill>
                <a:latin typeface="Calibri"/>
                <a:ea typeface="Calibri"/>
                <a:cs typeface="Calibri"/>
                <a:sym typeface="Calibri"/>
              </a:endParaRPr>
            </a:p>
          </p:txBody>
        </p:sp>
        <p:sp>
          <p:nvSpPr>
            <p:cNvPr id="806" name="Google Shape;806;p46"/>
            <p:cNvSpPr/>
            <p:nvPr/>
          </p:nvSpPr>
          <p:spPr>
            <a:xfrm>
              <a:off x="647219" y="4129021"/>
              <a:ext cx="415601" cy="364884"/>
            </a:xfrm>
            <a:custGeom>
              <a:rect b="b" l="l" r="r" t="t"/>
              <a:pathLst>
                <a:path extrusionOk="0" h="224" w="256">
                  <a:moveTo>
                    <a:pt x="248" y="16"/>
                  </a:moveTo>
                  <a:cubicBezTo>
                    <a:pt x="216" y="16"/>
                    <a:pt x="216" y="16"/>
                    <a:pt x="216" y="16"/>
                  </a:cubicBezTo>
                  <a:cubicBezTo>
                    <a:pt x="216" y="8"/>
                    <a:pt x="216" y="8"/>
                    <a:pt x="216" y="8"/>
                  </a:cubicBezTo>
                  <a:cubicBezTo>
                    <a:pt x="216" y="4"/>
                    <a:pt x="212" y="0"/>
                    <a:pt x="208" y="0"/>
                  </a:cubicBezTo>
                  <a:cubicBezTo>
                    <a:pt x="184" y="0"/>
                    <a:pt x="184" y="0"/>
                    <a:pt x="184" y="0"/>
                  </a:cubicBezTo>
                  <a:cubicBezTo>
                    <a:pt x="180" y="0"/>
                    <a:pt x="176" y="4"/>
                    <a:pt x="176" y="8"/>
                  </a:cubicBezTo>
                  <a:cubicBezTo>
                    <a:pt x="176" y="16"/>
                    <a:pt x="176" y="16"/>
                    <a:pt x="176" y="16"/>
                  </a:cubicBezTo>
                  <a:cubicBezTo>
                    <a:pt x="80" y="16"/>
                    <a:pt x="80" y="16"/>
                    <a:pt x="80" y="16"/>
                  </a:cubicBezTo>
                  <a:cubicBezTo>
                    <a:pt x="80" y="8"/>
                    <a:pt x="80" y="8"/>
                    <a:pt x="80" y="8"/>
                  </a:cubicBezTo>
                  <a:cubicBezTo>
                    <a:pt x="80" y="4"/>
                    <a:pt x="76" y="0"/>
                    <a:pt x="72" y="0"/>
                  </a:cubicBezTo>
                  <a:cubicBezTo>
                    <a:pt x="48" y="0"/>
                    <a:pt x="48" y="0"/>
                    <a:pt x="48" y="0"/>
                  </a:cubicBezTo>
                  <a:cubicBezTo>
                    <a:pt x="44" y="0"/>
                    <a:pt x="40" y="4"/>
                    <a:pt x="40" y="8"/>
                  </a:cubicBezTo>
                  <a:cubicBezTo>
                    <a:pt x="40" y="16"/>
                    <a:pt x="40" y="16"/>
                    <a:pt x="40" y="16"/>
                  </a:cubicBezTo>
                  <a:cubicBezTo>
                    <a:pt x="8" y="16"/>
                    <a:pt x="8" y="16"/>
                    <a:pt x="8" y="16"/>
                  </a:cubicBezTo>
                  <a:cubicBezTo>
                    <a:pt x="4" y="16"/>
                    <a:pt x="0" y="20"/>
                    <a:pt x="0" y="24"/>
                  </a:cubicBezTo>
                  <a:cubicBezTo>
                    <a:pt x="0" y="216"/>
                    <a:pt x="0" y="216"/>
                    <a:pt x="0" y="216"/>
                  </a:cubicBezTo>
                  <a:cubicBezTo>
                    <a:pt x="0" y="220"/>
                    <a:pt x="4" y="224"/>
                    <a:pt x="8" y="224"/>
                  </a:cubicBezTo>
                  <a:cubicBezTo>
                    <a:pt x="248" y="224"/>
                    <a:pt x="248" y="224"/>
                    <a:pt x="248" y="224"/>
                  </a:cubicBezTo>
                  <a:cubicBezTo>
                    <a:pt x="252" y="224"/>
                    <a:pt x="256" y="220"/>
                    <a:pt x="256" y="216"/>
                  </a:cubicBezTo>
                  <a:cubicBezTo>
                    <a:pt x="256" y="24"/>
                    <a:pt x="256" y="24"/>
                    <a:pt x="256" y="24"/>
                  </a:cubicBezTo>
                  <a:cubicBezTo>
                    <a:pt x="256" y="20"/>
                    <a:pt x="252" y="16"/>
                    <a:pt x="248" y="16"/>
                  </a:cubicBezTo>
                  <a:close/>
                  <a:moveTo>
                    <a:pt x="192" y="16"/>
                  </a:moveTo>
                  <a:cubicBezTo>
                    <a:pt x="200" y="16"/>
                    <a:pt x="200" y="16"/>
                    <a:pt x="200" y="16"/>
                  </a:cubicBezTo>
                  <a:cubicBezTo>
                    <a:pt x="200" y="32"/>
                    <a:pt x="200" y="32"/>
                    <a:pt x="200" y="32"/>
                  </a:cubicBezTo>
                  <a:cubicBezTo>
                    <a:pt x="192" y="32"/>
                    <a:pt x="192" y="32"/>
                    <a:pt x="192" y="32"/>
                  </a:cubicBezTo>
                  <a:lnTo>
                    <a:pt x="192" y="16"/>
                  </a:lnTo>
                  <a:close/>
                  <a:moveTo>
                    <a:pt x="56" y="16"/>
                  </a:moveTo>
                  <a:cubicBezTo>
                    <a:pt x="64" y="16"/>
                    <a:pt x="64" y="16"/>
                    <a:pt x="64" y="16"/>
                  </a:cubicBezTo>
                  <a:cubicBezTo>
                    <a:pt x="64" y="32"/>
                    <a:pt x="64" y="32"/>
                    <a:pt x="64" y="32"/>
                  </a:cubicBezTo>
                  <a:cubicBezTo>
                    <a:pt x="56" y="32"/>
                    <a:pt x="56" y="32"/>
                    <a:pt x="56" y="32"/>
                  </a:cubicBezTo>
                  <a:lnTo>
                    <a:pt x="56" y="16"/>
                  </a:lnTo>
                  <a:close/>
                  <a:moveTo>
                    <a:pt x="240" y="208"/>
                  </a:moveTo>
                  <a:cubicBezTo>
                    <a:pt x="16" y="208"/>
                    <a:pt x="16" y="208"/>
                    <a:pt x="16" y="208"/>
                  </a:cubicBezTo>
                  <a:cubicBezTo>
                    <a:pt x="16" y="32"/>
                    <a:pt x="16" y="32"/>
                    <a:pt x="16" y="32"/>
                  </a:cubicBezTo>
                  <a:cubicBezTo>
                    <a:pt x="40" y="32"/>
                    <a:pt x="40" y="32"/>
                    <a:pt x="40" y="32"/>
                  </a:cubicBezTo>
                  <a:cubicBezTo>
                    <a:pt x="40" y="40"/>
                    <a:pt x="40" y="40"/>
                    <a:pt x="40" y="40"/>
                  </a:cubicBezTo>
                  <a:cubicBezTo>
                    <a:pt x="40" y="44"/>
                    <a:pt x="44" y="48"/>
                    <a:pt x="48" y="48"/>
                  </a:cubicBezTo>
                  <a:cubicBezTo>
                    <a:pt x="72" y="48"/>
                    <a:pt x="72" y="48"/>
                    <a:pt x="72" y="48"/>
                  </a:cubicBezTo>
                  <a:cubicBezTo>
                    <a:pt x="76" y="48"/>
                    <a:pt x="80" y="44"/>
                    <a:pt x="80" y="40"/>
                  </a:cubicBezTo>
                  <a:cubicBezTo>
                    <a:pt x="80" y="32"/>
                    <a:pt x="80" y="32"/>
                    <a:pt x="80" y="32"/>
                  </a:cubicBezTo>
                  <a:cubicBezTo>
                    <a:pt x="176" y="32"/>
                    <a:pt x="176" y="32"/>
                    <a:pt x="176" y="32"/>
                  </a:cubicBezTo>
                  <a:cubicBezTo>
                    <a:pt x="176" y="40"/>
                    <a:pt x="176" y="40"/>
                    <a:pt x="176" y="40"/>
                  </a:cubicBezTo>
                  <a:cubicBezTo>
                    <a:pt x="176" y="44"/>
                    <a:pt x="180" y="48"/>
                    <a:pt x="184" y="48"/>
                  </a:cubicBezTo>
                  <a:cubicBezTo>
                    <a:pt x="208" y="48"/>
                    <a:pt x="208" y="48"/>
                    <a:pt x="208" y="48"/>
                  </a:cubicBezTo>
                  <a:cubicBezTo>
                    <a:pt x="212" y="48"/>
                    <a:pt x="216" y="44"/>
                    <a:pt x="216" y="40"/>
                  </a:cubicBezTo>
                  <a:cubicBezTo>
                    <a:pt x="216" y="32"/>
                    <a:pt x="216" y="32"/>
                    <a:pt x="216" y="32"/>
                  </a:cubicBezTo>
                  <a:cubicBezTo>
                    <a:pt x="240" y="32"/>
                    <a:pt x="240" y="32"/>
                    <a:pt x="240" y="32"/>
                  </a:cubicBezTo>
                  <a:lnTo>
                    <a:pt x="240" y="20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07" name="Google Shape;807;p46"/>
            <p:cNvSpPr/>
            <p:nvPr/>
          </p:nvSpPr>
          <p:spPr>
            <a:xfrm>
              <a:off x="712024" y="4260042"/>
              <a:ext cx="78894" cy="77485"/>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08" name="Google Shape;808;p46"/>
            <p:cNvSpPr/>
            <p:nvPr/>
          </p:nvSpPr>
          <p:spPr>
            <a:xfrm>
              <a:off x="816277" y="4260042"/>
              <a:ext cx="77485" cy="77485"/>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09" name="Google Shape;809;p46"/>
            <p:cNvSpPr/>
            <p:nvPr/>
          </p:nvSpPr>
          <p:spPr>
            <a:xfrm>
              <a:off x="920529" y="4260042"/>
              <a:ext cx="77485" cy="77485"/>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0" name="Google Shape;810;p46"/>
            <p:cNvSpPr/>
            <p:nvPr/>
          </p:nvSpPr>
          <p:spPr>
            <a:xfrm>
              <a:off x="712024" y="4362886"/>
              <a:ext cx="78894" cy="78894"/>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1" name="Google Shape;811;p46"/>
            <p:cNvSpPr/>
            <p:nvPr/>
          </p:nvSpPr>
          <p:spPr>
            <a:xfrm>
              <a:off x="816277" y="4362886"/>
              <a:ext cx="77485" cy="78894"/>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2" name="Google Shape;812;p46"/>
            <p:cNvSpPr/>
            <p:nvPr/>
          </p:nvSpPr>
          <p:spPr>
            <a:xfrm>
              <a:off x="920529" y="4362886"/>
              <a:ext cx="77485" cy="78894"/>
            </a:xfrm>
            <a:custGeom>
              <a:rect b="b" l="l" r="r" t="t"/>
              <a:pathLst>
                <a:path extrusionOk="0" h="48" w="48">
                  <a:moveTo>
                    <a:pt x="40" y="0"/>
                  </a:moveTo>
                  <a:cubicBezTo>
                    <a:pt x="8" y="0"/>
                    <a:pt x="8" y="0"/>
                    <a:pt x="8" y="0"/>
                  </a:cubicBezTo>
                  <a:cubicBezTo>
                    <a:pt x="4" y="0"/>
                    <a:pt x="0" y="4"/>
                    <a:pt x="0" y="8"/>
                  </a:cubicBezTo>
                  <a:cubicBezTo>
                    <a:pt x="0" y="40"/>
                    <a:pt x="0" y="40"/>
                    <a:pt x="0" y="40"/>
                  </a:cubicBezTo>
                  <a:cubicBezTo>
                    <a:pt x="0" y="44"/>
                    <a:pt x="4" y="48"/>
                    <a:pt x="8" y="48"/>
                  </a:cubicBezTo>
                  <a:cubicBezTo>
                    <a:pt x="40" y="48"/>
                    <a:pt x="40" y="48"/>
                    <a:pt x="40" y="48"/>
                  </a:cubicBezTo>
                  <a:cubicBezTo>
                    <a:pt x="44" y="48"/>
                    <a:pt x="48" y="44"/>
                    <a:pt x="48" y="40"/>
                  </a:cubicBezTo>
                  <a:cubicBezTo>
                    <a:pt x="48" y="8"/>
                    <a:pt x="48" y="8"/>
                    <a:pt x="48" y="8"/>
                  </a:cubicBezTo>
                  <a:cubicBezTo>
                    <a:pt x="48" y="4"/>
                    <a:pt x="44" y="0"/>
                    <a:pt x="40" y="0"/>
                  </a:cubicBezTo>
                  <a:close/>
                  <a:moveTo>
                    <a:pt x="32" y="32"/>
                  </a:moveTo>
                  <a:cubicBezTo>
                    <a:pt x="16" y="32"/>
                    <a:pt x="16" y="32"/>
                    <a:pt x="16" y="32"/>
                  </a:cubicBezTo>
                  <a:cubicBezTo>
                    <a:pt x="16" y="16"/>
                    <a:pt x="16" y="16"/>
                    <a:pt x="16" y="16"/>
                  </a:cubicBezTo>
                  <a:cubicBezTo>
                    <a:pt x="32" y="16"/>
                    <a:pt x="32" y="16"/>
                    <a:pt x="32" y="16"/>
                  </a:cubicBezTo>
                  <a:lnTo>
                    <a:pt x="32" y="3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3" name="Google Shape;813;p46"/>
            <p:cNvSpPr/>
            <p:nvPr/>
          </p:nvSpPr>
          <p:spPr>
            <a:xfrm flipH="1">
              <a:off x="5955824" y="4549118"/>
              <a:ext cx="192673" cy="327701"/>
            </a:xfrm>
            <a:custGeom>
              <a:rect b="b" l="l" r="r" t="t"/>
              <a:pathLst>
                <a:path extrusionOk="0" h="232" w="136">
                  <a:moveTo>
                    <a:pt x="0" y="8"/>
                  </a:moveTo>
                  <a:cubicBezTo>
                    <a:pt x="0" y="12"/>
                    <a:pt x="4" y="16"/>
                    <a:pt x="8" y="16"/>
                  </a:cubicBezTo>
                  <a:cubicBezTo>
                    <a:pt x="38" y="16"/>
                    <a:pt x="66" y="28"/>
                    <a:pt x="87" y="49"/>
                  </a:cubicBezTo>
                  <a:cubicBezTo>
                    <a:pt x="108" y="70"/>
                    <a:pt x="120" y="98"/>
                    <a:pt x="120" y="128"/>
                  </a:cubicBezTo>
                  <a:cubicBezTo>
                    <a:pt x="120" y="158"/>
                    <a:pt x="109" y="185"/>
                    <a:pt x="88" y="206"/>
                  </a:cubicBezTo>
                  <a:cubicBezTo>
                    <a:pt x="88" y="184"/>
                    <a:pt x="88" y="184"/>
                    <a:pt x="88" y="184"/>
                  </a:cubicBezTo>
                  <a:cubicBezTo>
                    <a:pt x="88" y="180"/>
                    <a:pt x="84" y="176"/>
                    <a:pt x="80" y="176"/>
                  </a:cubicBezTo>
                  <a:cubicBezTo>
                    <a:pt x="76" y="176"/>
                    <a:pt x="72" y="180"/>
                    <a:pt x="72" y="184"/>
                  </a:cubicBezTo>
                  <a:cubicBezTo>
                    <a:pt x="72" y="232"/>
                    <a:pt x="72" y="232"/>
                    <a:pt x="72" y="232"/>
                  </a:cubicBezTo>
                  <a:cubicBezTo>
                    <a:pt x="120" y="232"/>
                    <a:pt x="120" y="232"/>
                    <a:pt x="120" y="232"/>
                  </a:cubicBezTo>
                  <a:cubicBezTo>
                    <a:pt x="124" y="232"/>
                    <a:pt x="128" y="228"/>
                    <a:pt x="128" y="224"/>
                  </a:cubicBezTo>
                  <a:cubicBezTo>
                    <a:pt x="128" y="220"/>
                    <a:pt x="124" y="216"/>
                    <a:pt x="120" y="216"/>
                  </a:cubicBezTo>
                  <a:cubicBezTo>
                    <a:pt x="101" y="216"/>
                    <a:pt x="101" y="216"/>
                    <a:pt x="101" y="216"/>
                  </a:cubicBezTo>
                  <a:cubicBezTo>
                    <a:pt x="124" y="192"/>
                    <a:pt x="136" y="161"/>
                    <a:pt x="136" y="128"/>
                  </a:cubicBezTo>
                  <a:cubicBezTo>
                    <a:pt x="136" y="94"/>
                    <a:pt x="123" y="62"/>
                    <a:pt x="99" y="37"/>
                  </a:cubicBezTo>
                  <a:cubicBezTo>
                    <a:pt x="74" y="13"/>
                    <a:pt x="42" y="0"/>
                    <a:pt x="8" y="0"/>
                  </a:cubicBezTo>
                  <a:cubicBezTo>
                    <a:pt x="4" y="0"/>
                    <a:pt x="0" y="4"/>
                    <a:pt x="0" y="8"/>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4" name="Google Shape;814;p46"/>
            <p:cNvSpPr/>
            <p:nvPr/>
          </p:nvSpPr>
          <p:spPr>
            <a:xfrm flipH="1">
              <a:off x="6125180" y="4583484"/>
              <a:ext cx="192673" cy="327701"/>
            </a:xfrm>
            <a:custGeom>
              <a:rect b="b" l="l" r="r" t="t"/>
              <a:pathLst>
                <a:path extrusionOk="0" h="232" w="136">
                  <a:moveTo>
                    <a:pt x="37" y="195"/>
                  </a:moveTo>
                  <a:cubicBezTo>
                    <a:pt x="62" y="219"/>
                    <a:pt x="94" y="232"/>
                    <a:pt x="128" y="232"/>
                  </a:cubicBezTo>
                  <a:cubicBezTo>
                    <a:pt x="132" y="232"/>
                    <a:pt x="136" y="228"/>
                    <a:pt x="136" y="224"/>
                  </a:cubicBezTo>
                  <a:cubicBezTo>
                    <a:pt x="136" y="220"/>
                    <a:pt x="132" y="216"/>
                    <a:pt x="128" y="216"/>
                  </a:cubicBezTo>
                  <a:cubicBezTo>
                    <a:pt x="98" y="216"/>
                    <a:pt x="70" y="204"/>
                    <a:pt x="49" y="183"/>
                  </a:cubicBezTo>
                  <a:cubicBezTo>
                    <a:pt x="28" y="162"/>
                    <a:pt x="16" y="134"/>
                    <a:pt x="16" y="104"/>
                  </a:cubicBezTo>
                  <a:cubicBezTo>
                    <a:pt x="16" y="74"/>
                    <a:pt x="27" y="47"/>
                    <a:pt x="48" y="26"/>
                  </a:cubicBezTo>
                  <a:cubicBezTo>
                    <a:pt x="48" y="48"/>
                    <a:pt x="48" y="48"/>
                    <a:pt x="48" y="48"/>
                  </a:cubicBezTo>
                  <a:cubicBezTo>
                    <a:pt x="48" y="52"/>
                    <a:pt x="52" y="56"/>
                    <a:pt x="56" y="56"/>
                  </a:cubicBezTo>
                  <a:cubicBezTo>
                    <a:pt x="60" y="56"/>
                    <a:pt x="64" y="52"/>
                    <a:pt x="64" y="48"/>
                  </a:cubicBezTo>
                  <a:cubicBezTo>
                    <a:pt x="64" y="0"/>
                    <a:pt x="64" y="0"/>
                    <a:pt x="64" y="0"/>
                  </a:cubicBezTo>
                  <a:cubicBezTo>
                    <a:pt x="16" y="0"/>
                    <a:pt x="16" y="0"/>
                    <a:pt x="16" y="0"/>
                  </a:cubicBezTo>
                  <a:cubicBezTo>
                    <a:pt x="12" y="0"/>
                    <a:pt x="8" y="4"/>
                    <a:pt x="8" y="8"/>
                  </a:cubicBezTo>
                  <a:cubicBezTo>
                    <a:pt x="8" y="12"/>
                    <a:pt x="12" y="16"/>
                    <a:pt x="16" y="16"/>
                  </a:cubicBezTo>
                  <a:cubicBezTo>
                    <a:pt x="35" y="16"/>
                    <a:pt x="35" y="16"/>
                    <a:pt x="35" y="16"/>
                  </a:cubicBezTo>
                  <a:cubicBezTo>
                    <a:pt x="12" y="40"/>
                    <a:pt x="0" y="71"/>
                    <a:pt x="0" y="104"/>
                  </a:cubicBezTo>
                  <a:cubicBezTo>
                    <a:pt x="0" y="138"/>
                    <a:pt x="13" y="170"/>
                    <a:pt x="37" y="195"/>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pic>
          <p:nvPicPr>
            <p:cNvPr id="815" name="Google Shape;815;p46"/>
            <p:cNvPicPr preferRelativeResize="0"/>
            <p:nvPr/>
          </p:nvPicPr>
          <p:blipFill rotWithShape="1">
            <a:blip r:embed="rId3">
              <a:alphaModFix/>
            </a:blip>
            <a:srcRect b="9713" l="8940" r="11725" t="10337"/>
            <a:stretch/>
          </p:blipFill>
          <p:spPr>
            <a:xfrm>
              <a:off x="3940013" y="4520725"/>
              <a:ext cx="415601" cy="418843"/>
            </a:xfrm>
            <a:prstGeom prst="rect">
              <a:avLst/>
            </a:prstGeom>
            <a:noFill/>
            <a:ln>
              <a:noFill/>
            </a:ln>
          </p:spPr>
        </p:pic>
      </p:grpSp>
      <p:sp>
        <p:nvSpPr>
          <p:cNvPr id="816" name="Google Shape;816;p46"/>
          <p:cNvSpPr/>
          <p:nvPr/>
        </p:nvSpPr>
        <p:spPr>
          <a:xfrm>
            <a:off x="4271277" y="2824233"/>
            <a:ext cx="479995" cy="479966"/>
          </a:xfrm>
          <a:custGeom>
            <a:rect b="b" l="l" r="r" t="t"/>
            <a:pathLst>
              <a:path extrusionOk="0" h="176" w="176">
                <a:moveTo>
                  <a:pt x="25" y="131"/>
                </a:moveTo>
                <a:cubicBezTo>
                  <a:pt x="16" y="141"/>
                  <a:pt x="16" y="141"/>
                  <a:pt x="16" y="141"/>
                </a:cubicBezTo>
                <a:cubicBezTo>
                  <a:pt x="35" y="160"/>
                  <a:pt x="35" y="160"/>
                  <a:pt x="35" y="160"/>
                </a:cubicBezTo>
                <a:cubicBezTo>
                  <a:pt x="45" y="151"/>
                  <a:pt x="45" y="151"/>
                  <a:pt x="45" y="151"/>
                </a:cubicBezTo>
                <a:cubicBezTo>
                  <a:pt x="53" y="157"/>
                  <a:pt x="63" y="161"/>
                  <a:pt x="74" y="163"/>
                </a:cubicBezTo>
                <a:cubicBezTo>
                  <a:pt x="74" y="176"/>
                  <a:pt x="74" y="176"/>
                  <a:pt x="74" y="176"/>
                </a:cubicBezTo>
                <a:cubicBezTo>
                  <a:pt x="102" y="176"/>
                  <a:pt x="102" y="176"/>
                  <a:pt x="102" y="176"/>
                </a:cubicBezTo>
                <a:cubicBezTo>
                  <a:pt x="102" y="163"/>
                  <a:pt x="102" y="163"/>
                  <a:pt x="102" y="163"/>
                </a:cubicBezTo>
                <a:cubicBezTo>
                  <a:pt x="112" y="161"/>
                  <a:pt x="122" y="157"/>
                  <a:pt x="131" y="151"/>
                </a:cubicBezTo>
                <a:cubicBezTo>
                  <a:pt x="140" y="160"/>
                  <a:pt x="140" y="160"/>
                  <a:pt x="140" y="160"/>
                </a:cubicBezTo>
                <a:cubicBezTo>
                  <a:pt x="160" y="141"/>
                  <a:pt x="160" y="141"/>
                  <a:pt x="160" y="141"/>
                </a:cubicBezTo>
                <a:cubicBezTo>
                  <a:pt x="151" y="131"/>
                  <a:pt x="151" y="131"/>
                  <a:pt x="151" y="131"/>
                </a:cubicBezTo>
                <a:cubicBezTo>
                  <a:pt x="157" y="123"/>
                  <a:pt x="161" y="113"/>
                  <a:pt x="163" y="102"/>
                </a:cubicBezTo>
                <a:cubicBezTo>
                  <a:pt x="176" y="102"/>
                  <a:pt x="176" y="102"/>
                  <a:pt x="176" y="102"/>
                </a:cubicBezTo>
                <a:cubicBezTo>
                  <a:pt x="176" y="74"/>
                  <a:pt x="176" y="74"/>
                  <a:pt x="176" y="74"/>
                </a:cubicBezTo>
                <a:cubicBezTo>
                  <a:pt x="163" y="74"/>
                  <a:pt x="163" y="74"/>
                  <a:pt x="163" y="74"/>
                </a:cubicBezTo>
                <a:cubicBezTo>
                  <a:pt x="161" y="63"/>
                  <a:pt x="157" y="54"/>
                  <a:pt x="151" y="45"/>
                </a:cubicBezTo>
                <a:cubicBezTo>
                  <a:pt x="160" y="36"/>
                  <a:pt x="160" y="36"/>
                  <a:pt x="160" y="36"/>
                </a:cubicBezTo>
                <a:cubicBezTo>
                  <a:pt x="140" y="16"/>
                  <a:pt x="140" y="16"/>
                  <a:pt x="140" y="16"/>
                </a:cubicBezTo>
                <a:cubicBezTo>
                  <a:pt x="131" y="25"/>
                  <a:pt x="131" y="25"/>
                  <a:pt x="131" y="25"/>
                </a:cubicBezTo>
                <a:cubicBezTo>
                  <a:pt x="122" y="19"/>
                  <a:pt x="112" y="15"/>
                  <a:pt x="102" y="13"/>
                </a:cubicBezTo>
                <a:cubicBezTo>
                  <a:pt x="102" y="0"/>
                  <a:pt x="102" y="0"/>
                  <a:pt x="102" y="0"/>
                </a:cubicBezTo>
                <a:cubicBezTo>
                  <a:pt x="74" y="0"/>
                  <a:pt x="74" y="0"/>
                  <a:pt x="74" y="0"/>
                </a:cubicBezTo>
                <a:cubicBezTo>
                  <a:pt x="74" y="13"/>
                  <a:pt x="74" y="13"/>
                  <a:pt x="74" y="13"/>
                </a:cubicBezTo>
                <a:cubicBezTo>
                  <a:pt x="63" y="15"/>
                  <a:pt x="53" y="19"/>
                  <a:pt x="45" y="25"/>
                </a:cubicBezTo>
                <a:cubicBezTo>
                  <a:pt x="35" y="16"/>
                  <a:pt x="35" y="16"/>
                  <a:pt x="35" y="16"/>
                </a:cubicBezTo>
                <a:cubicBezTo>
                  <a:pt x="16" y="36"/>
                  <a:pt x="16" y="36"/>
                  <a:pt x="16" y="36"/>
                </a:cubicBezTo>
                <a:cubicBezTo>
                  <a:pt x="25" y="45"/>
                  <a:pt x="25" y="45"/>
                  <a:pt x="25" y="45"/>
                </a:cubicBezTo>
                <a:cubicBezTo>
                  <a:pt x="19" y="54"/>
                  <a:pt x="15" y="63"/>
                  <a:pt x="13" y="74"/>
                </a:cubicBezTo>
                <a:cubicBezTo>
                  <a:pt x="0" y="74"/>
                  <a:pt x="0" y="74"/>
                  <a:pt x="0" y="74"/>
                </a:cubicBezTo>
                <a:cubicBezTo>
                  <a:pt x="0" y="102"/>
                  <a:pt x="0" y="102"/>
                  <a:pt x="0" y="102"/>
                </a:cubicBezTo>
                <a:cubicBezTo>
                  <a:pt x="13" y="102"/>
                  <a:pt x="13" y="102"/>
                  <a:pt x="13" y="102"/>
                </a:cubicBezTo>
                <a:cubicBezTo>
                  <a:pt x="15" y="113"/>
                  <a:pt x="19" y="123"/>
                  <a:pt x="25" y="131"/>
                </a:cubicBezTo>
                <a:close/>
                <a:moveTo>
                  <a:pt x="88" y="32"/>
                </a:moveTo>
                <a:cubicBezTo>
                  <a:pt x="119" y="32"/>
                  <a:pt x="144" y="57"/>
                  <a:pt x="144" y="88"/>
                </a:cubicBezTo>
                <a:cubicBezTo>
                  <a:pt x="144" y="119"/>
                  <a:pt x="119" y="144"/>
                  <a:pt x="88" y="144"/>
                </a:cubicBezTo>
                <a:cubicBezTo>
                  <a:pt x="57" y="144"/>
                  <a:pt x="32" y="119"/>
                  <a:pt x="32" y="88"/>
                </a:cubicBezTo>
                <a:cubicBezTo>
                  <a:pt x="32" y="57"/>
                  <a:pt x="57" y="32"/>
                  <a:pt x="88" y="32"/>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817" name="Google Shape;817;p46"/>
          <p:cNvSpPr/>
          <p:nvPr/>
        </p:nvSpPr>
        <p:spPr>
          <a:xfrm>
            <a:off x="4640339" y="2606648"/>
            <a:ext cx="324262" cy="324243"/>
          </a:xfrm>
          <a:custGeom>
            <a:rect b="b" l="l" r="r" t="t"/>
            <a:pathLst>
              <a:path extrusionOk="0" h="119" w="119">
                <a:moveTo>
                  <a:pt x="111" y="50"/>
                </a:moveTo>
                <a:cubicBezTo>
                  <a:pt x="119" y="47"/>
                  <a:pt x="119" y="47"/>
                  <a:pt x="119" y="47"/>
                </a:cubicBezTo>
                <a:cubicBezTo>
                  <a:pt x="110" y="26"/>
                  <a:pt x="110" y="26"/>
                  <a:pt x="110" y="26"/>
                </a:cubicBezTo>
                <a:cubicBezTo>
                  <a:pt x="102" y="30"/>
                  <a:pt x="102" y="30"/>
                  <a:pt x="102" y="30"/>
                </a:cubicBezTo>
                <a:cubicBezTo>
                  <a:pt x="99" y="25"/>
                  <a:pt x="94" y="20"/>
                  <a:pt x="89" y="17"/>
                </a:cubicBezTo>
                <a:cubicBezTo>
                  <a:pt x="92" y="8"/>
                  <a:pt x="92" y="8"/>
                  <a:pt x="92" y="8"/>
                </a:cubicBezTo>
                <a:cubicBezTo>
                  <a:pt x="72" y="0"/>
                  <a:pt x="72" y="0"/>
                  <a:pt x="72" y="0"/>
                </a:cubicBezTo>
                <a:cubicBezTo>
                  <a:pt x="68" y="8"/>
                  <a:pt x="68" y="8"/>
                  <a:pt x="68" y="8"/>
                </a:cubicBezTo>
                <a:cubicBezTo>
                  <a:pt x="62" y="7"/>
                  <a:pt x="56" y="8"/>
                  <a:pt x="50" y="9"/>
                </a:cubicBezTo>
                <a:cubicBezTo>
                  <a:pt x="47" y="0"/>
                  <a:pt x="47" y="0"/>
                  <a:pt x="47" y="0"/>
                </a:cubicBezTo>
                <a:cubicBezTo>
                  <a:pt x="26" y="9"/>
                  <a:pt x="26" y="9"/>
                  <a:pt x="26" y="9"/>
                </a:cubicBezTo>
                <a:cubicBezTo>
                  <a:pt x="30" y="17"/>
                  <a:pt x="30" y="17"/>
                  <a:pt x="30" y="17"/>
                </a:cubicBezTo>
                <a:cubicBezTo>
                  <a:pt x="25" y="21"/>
                  <a:pt x="20" y="25"/>
                  <a:pt x="17" y="30"/>
                </a:cubicBezTo>
                <a:cubicBezTo>
                  <a:pt x="8" y="27"/>
                  <a:pt x="8" y="27"/>
                  <a:pt x="8" y="27"/>
                </a:cubicBezTo>
                <a:cubicBezTo>
                  <a:pt x="0" y="48"/>
                  <a:pt x="0" y="48"/>
                  <a:pt x="0" y="48"/>
                </a:cubicBezTo>
                <a:cubicBezTo>
                  <a:pt x="8" y="51"/>
                  <a:pt x="8" y="51"/>
                  <a:pt x="8" y="51"/>
                </a:cubicBezTo>
                <a:cubicBezTo>
                  <a:pt x="7" y="57"/>
                  <a:pt x="8" y="63"/>
                  <a:pt x="9" y="69"/>
                </a:cubicBezTo>
                <a:cubicBezTo>
                  <a:pt x="0" y="73"/>
                  <a:pt x="0" y="73"/>
                  <a:pt x="0" y="73"/>
                </a:cubicBezTo>
                <a:cubicBezTo>
                  <a:pt x="9" y="94"/>
                  <a:pt x="9" y="94"/>
                  <a:pt x="9" y="94"/>
                </a:cubicBezTo>
                <a:cubicBezTo>
                  <a:pt x="17" y="90"/>
                  <a:pt x="17" y="90"/>
                  <a:pt x="17" y="90"/>
                </a:cubicBezTo>
                <a:cubicBezTo>
                  <a:pt x="21" y="95"/>
                  <a:pt x="25" y="99"/>
                  <a:pt x="30" y="103"/>
                </a:cubicBezTo>
                <a:cubicBezTo>
                  <a:pt x="27" y="111"/>
                  <a:pt x="27" y="111"/>
                  <a:pt x="27" y="111"/>
                </a:cubicBezTo>
                <a:cubicBezTo>
                  <a:pt x="48" y="119"/>
                  <a:pt x="48" y="119"/>
                  <a:pt x="48" y="119"/>
                </a:cubicBezTo>
                <a:cubicBezTo>
                  <a:pt x="51" y="111"/>
                  <a:pt x="51" y="111"/>
                  <a:pt x="51" y="111"/>
                </a:cubicBezTo>
                <a:cubicBezTo>
                  <a:pt x="57" y="112"/>
                  <a:pt x="63" y="112"/>
                  <a:pt x="69" y="111"/>
                </a:cubicBezTo>
                <a:cubicBezTo>
                  <a:pt x="73" y="119"/>
                  <a:pt x="73" y="119"/>
                  <a:pt x="73" y="119"/>
                </a:cubicBezTo>
                <a:cubicBezTo>
                  <a:pt x="94" y="110"/>
                  <a:pt x="94" y="110"/>
                  <a:pt x="94" y="110"/>
                </a:cubicBezTo>
                <a:cubicBezTo>
                  <a:pt x="90" y="102"/>
                  <a:pt x="90" y="102"/>
                  <a:pt x="90" y="102"/>
                </a:cubicBezTo>
                <a:cubicBezTo>
                  <a:pt x="95" y="99"/>
                  <a:pt x="99" y="94"/>
                  <a:pt x="103" y="89"/>
                </a:cubicBezTo>
                <a:cubicBezTo>
                  <a:pt x="111" y="92"/>
                  <a:pt x="111" y="92"/>
                  <a:pt x="111" y="92"/>
                </a:cubicBezTo>
                <a:cubicBezTo>
                  <a:pt x="119" y="72"/>
                  <a:pt x="119" y="72"/>
                  <a:pt x="119" y="72"/>
                </a:cubicBezTo>
                <a:cubicBezTo>
                  <a:pt x="111" y="68"/>
                  <a:pt x="111" y="68"/>
                  <a:pt x="111" y="68"/>
                </a:cubicBezTo>
                <a:cubicBezTo>
                  <a:pt x="112" y="62"/>
                  <a:pt x="112" y="56"/>
                  <a:pt x="111" y="50"/>
                </a:cubicBezTo>
                <a:close/>
                <a:moveTo>
                  <a:pt x="73" y="92"/>
                </a:moveTo>
                <a:cubicBezTo>
                  <a:pt x="69" y="94"/>
                  <a:pt x="64" y="95"/>
                  <a:pt x="60" y="95"/>
                </a:cubicBezTo>
                <a:cubicBezTo>
                  <a:pt x="46" y="95"/>
                  <a:pt x="33" y="86"/>
                  <a:pt x="28" y="73"/>
                </a:cubicBezTo>
                <a:cubicBezTo>
                  <a:pt x="20" y="56"/>
                  <a:pt x="28" y="35"/>
                  <a:pt x="46" y="28"/>
                </a:cubicBezTo>
                <a:cubicBezTo>
                  <a:pt x="50" y="26"/>
                  <a:pt x="55" y="25"/>
                  <a:pt x="60" y="25"/>
                </a:cubicBezTo>
                <a:cubicBezTo>
                  <a:pt x="74" y="25"/>
                  <a:pt x="86" y="33"/>
                  <a:pt x="92" y="46"/>
                </a:cubicBezTo>
                <a:cubicBezTo>
                  <a:pt x="99" y="64"/>
                  <a:pt x="91" y="84"/>
                  <a:pt x="73" y="92"/>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700" fill="hold"/>
                                        <p:tgtEl>
                                          <p:spTgt spid="816"/>
                                        </p:tgtEl>
                                        <p:attrNameLst>
                                          <p:attrName>r</p:attrName>
                                        </p:attrNameLst>
                                      </p:cBhvr>
                                    </p:animRot>
                                  </p:childTnLst>
                                </p:cTn>
                              </p:par>
                              <p:par>
                                <p:cTn fill="hold" nodeType="withEffect" presetClass="emph" presetID="8" presetSubtype="0">
                                  <p:stCondLst>
                                    <p:cond delay="0"/>
                                  </p:stCondLst>
                                  <p:childTnLst>
                                    <p:animRot by="-21600000">
                                      <p:cBhvr>
                                        <p:cTn dur="700" fill="hold"/>
                                        <p:tgtEl>
                                          <p:spTgt spid="817"/>
                                        </p:tgtEl>
                                        <p:attrNameLst>
                                          <p:attrName>r</p:attrName>
                                        </p:attrNameLst>
                                      </p:cBhvr>
                                    </p:animRo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7"/>
                                        </p:tgtEl>
                                        <p:attrNameLst>
                                          <p:attrName>style.visibility</p:attrName>
                                        </p:attrNameLst>
                                      </p:cBhvr>
                                      <p:to>
                                        <p:strVal val="visible"/>
                                      </p:to>
                                    </p:set>
                                    <p:animEffect filter="fade" transition="in">
                                      <p:cBhvr>
                                        <p:cTn dur="500"/>
                                        <p:tgtEl>
                                          <p:spTgt spid="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2"/>
                                        </p:tgtEl>
                                        <p:attrNameLst>
                                          <p:attrName>style.visibility</p:attrName>
                                        </p:attrNameLst>
                                      </p:cBhvr>
                                      <p:to>
                                        <p:strVal val="visible"/>
                                      </p:to>
                                    </p:set>
                                    <p:animEffect filter="fade" transition="in">
                                      <p:cBhvr>
                                        <p:cTn dur="500"/>
                                        <p:tgtEl>
                                          <p:spTgt spid="7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500"/>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47"/>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I</a:t>
            </a:r>
            <a:r>
              <a:rPr lang="it"/>
              <a:t>l G</a:t>
            </a:r>
            <a:r>
              <a:rPr lang="it"/>
              <a:t>amification Engine</a:t>
            </a:r>
            <a:endParaRPr/>
          </a:p>
        </p:txBody>
      </p:sp>
      <p:cxnSp>
        <p:nvCxnSpPr>
          <p:cNvPr id="823" name="Google Shape;823;p47"/>
          <p:cNvCxnSpPr/>
          <p:nvPr/>
        </p:nvCxnSpPr>
        <p:spPr>
          <a:xfrm>
            <a:off x="3767341" y="835544"/>
            <a:ext cx="1533000" cy="0"/>
          </a:xfrm>
          <a:prstGeom prst="straightConnector1">
            <a:avLst/>
          </a:prstGeom>
          <a:noFill/>
          <a:ln cap="flat" cmpd="sng" w="9525">
            <a:solidFill>
              <a:srgbClr val="242426"/>
            </a:solidFill>
            <a:prstDash val="solid"/>
            <a:miter lim="800000"/>
            <a:headEnd len="sm" w="sm" type="none"/>
            <a:tailEnd len="sm" w="sm" type="none"/>
          </a:ln>
        </p:spPr>
      </p:cxnSp>
      <p:sp>
        <p:nvSpPr>
          <p:cNvPr id="824" name="Google Shape;824;p47"/>
          <p:cNvSpPr/>
          <p:nvPr/>
        </p:nvSpPr>
        <p:spPr>
          <a:xfrm>
            <a:off x="809716" y="1856525"/>
            <a:ext cx="607014" cy="588978"/>
          </a:xfrm>
          <a:custGeom>
            <a:rect b="b" l="l" r="r" t="t"/>
            <a:pathLst>
              <a:path extrusionOk="0" h="21600" w="21600">
                <a:moveTo>
                  <a:pt x="16967" y="5392"/>
                </a:moveTo>
                <a:lnTo>
                  <a:pt x="21600" y="779"/>
                </a:lnTo>
                <a:lnTo>
                  <a:pt x="20817" y="0"/>
                </a:lnTo>
                <a:lnTo>
                  <a:pt x="16277" y="4521"/>
                </a:lnTo>
                <a:lnTo>
                  <a:pt x="6639" y="4521"/>
                </a:lnTo>
                <a:lnTo>
                  <a:pt x="6639" y="849"/>
                </a:lnTo>
                <a:lnTo>
                  <a:pt x="3688" y="849"/>
                </a:lnTo>
                <a:lnTo>
                  <a:pt x="3688" y="4521"/>
                </a:lnTo>
                <a:lnTo>
                  <a:pt x="0" y="4521"/>
                </a:lnTo>
                <a:lnTo>
                  <a:pt x="0" y="7459"/>
                </a:lnTo>
                <a:lnTo>
                  <a:pt x="3688" y="7459"/>
                </a:lnTo>
                <a:lnTo>
                  <a:pt x="3688" y="17927"/>
                </a:lnTo>
                <a:lnTo>
                  <a:pt x="14016" y="17927"/>
                </a:lnTo>
                <a:lnTo>
                  <a:pt x="14016" y="21600"/>
                </a:lnTo>
                <a:lnTo>
                  <a:pt x="16966" y="21600"/>
                </a:lnTo>
                <a:lnTo>
                  <a:pt x="16966" y="17927"/>
                </a:lnTo>
                <a:lnTo>
                  <a:pt x="20656" y="17927"/>
                </a:lnTo>
                <a:lnTo>
                  <a:pt x="20656" y="14989"/>
                </a:lnTo>
                <a:lnTo>
                  <a:pt x="16966" y="14989"/>
                </a:lnTo>
                <a:lnTo>
                  <a:pt x="16966" y="5392"/>
                </a:lnTo>
                <a:lnTo>
                  <a:pt x="16967" y="5392"/>
                </a:lnTo>
                <a:close/>
                <a:moveTo>
                  <a:pt x="13326" y="7459"/>
                </a:moveTo>
                <a:lnTo>
                  <a:pt x="6639" y="14118"/>
                </a:lnTo>
                <a:lnTo>
                  <a:pt x="6639" y="7459"/>
                </a:lnTo>
                <a:lnTo>
                  <a:pt x="13326" y="7459"/>
                </a:lnTo>
                <a:close/>
                <a:moveTo>
                  <a:pt x="7330" y="14989"/>
                </a:moveTo>
                <a:lnTo>
                  <a:pt x="14016" y="8331"/>
                </a:lnTo>
                <a:lnTo>
                  <a:pt x="14016" y="14989"/>
                </a:lnTo>
                <a:lnTo>
                  <a:pt x="7330" y="14989"/>
                </a:lnTo>
                <a:close/>
                <a:moveTo>
                  <a:pt x="7330" y="14989"/>
                </a:moveTo>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FFFFFF"/>
              </a:solidFill>
              <a:latin typeface="Roboto Thin"/>
              <a:ea typeface="Roboto Thin"/>
              <a:cs typeface="Roboto Thin"/>
              <a:sym typeface="Roboto Thin"/>
            </a:endParaRPr>
          </a:p>
        </p:txBody>
      </p:sp>
      <p:pic>
        <p:nvPicPr>
          <p:cNvPr id="825" name="Google Shape;825;p47"/>
          <p:cNvPicPr preferRelativeResize="0"/>
          <p:nvPr/>
        </p:nvPicPr>
        <p:blipFill>
          <a:blip r:embed="rId3">
            <a:alphaModFix/>
          </a:blip>
          <a:stretch>
            <a:fillRect/>
          </a:stretch>
        </p:blipFill>
        <p:spPr>
          <a:xfrm>
            <a:off x="1083370" y="2663592"/>
            <a:ext cx="826655" cy="798956"/>
          </a:xfrm>
          <a:prstGeom prst="rect">
            <a:avLst/>
          </a:prstGeom>
          <a:noFill/>
          <a:ln>
            <a:noFill/>
          </a:ln>
        </p:spPr>
      </p:pic>
      <p:pic>
        <p:nvPicPr>
          <p:cNvPr id="826" name="Google Shape;826;p47"/>
          <p:cNvPicPr preferRelativeResize="0"/>
          <p:nvPr/>
        </p:nvPicPr>
        <p:blipFill>
          <a:blip r:embed="rId4">
            <a:alphaModFix/>
          </a:blip>
          <a:stretch>
            <a:fillRect/>
          </a:stretch>
        </p:blipFill>
        <p:spPr>
          <a:xfrm>
            <a:off x="413450" y="2606666"/>
            <a:ext cx="396267" cy="855885"/>
          </a:xfrm>
          <a:prstGeom prst="rect">
            <a:avLst/>
          </a:prstGeom>
          <a:noFill/>
          <a:ln>
            <a:noFill/>
          </a:ln>
        </p:spPr>
      </p:pic>
      <p:grpSp>
        <p:nvGrpSpPr>
          <p:cNvPr id="827" name="Google Shape;827;p47"/>
          <p:cNvGrpSpPr/>
          <p:nvPr/>
        </p:nvGrpSpPr>
        <p:grpSpPr>
          <a:xfrm>
            <a:off x="4571989" y="2906597"/>
            <a:ext cx="2038289" cy="1482777"/>
            <a:chOff x="1008062" y="1876258"/>
            <a:chExt cx="3503419" cy="1977036"/>
          </a:xfrm>
        </p:grpSpPr>
        <p:sp>
          <p:nvSpPr>
            <p:cNvPr id="828" name="Google Shape;828;p47"/>
            <p:cNvSpPr/>
            <p:nvPr/>
          </p:nvSpPr>
          <p:spPr>
            <a:xfrm>
              <a:off x="1008081" y="2308594"/>
              <a:ext cx="3503400" cy="1544700"/>
            </a:xfrm>
            <a:prstGeom prst="roundRect">
              <a:avLst>
                <a:gd fmla="val 6226" name="adj"/>
              </a:avLst>
            </a:prstGeom>
            <a:solidFill>
              <a:srgbClr val="242426">
                <a:alpha val="20000"/>
              </a:srgbClr>
            </a:solidFill>
            <a:ln>
              <a:noFill/>
            </a:ln>
          </p:spPr>
          <p:txBody>
            <a:bodyPr anchorCtr="0" anchor="t" bIns="205725" lIns="137150" spcFirstLastPara="1" rIns="68575" wrap="square" tIns="274325">
              <a:noAutofit/>
            </a:bodyPr>
            <a:lstStyle/>
            <a:p>
              <a:pPr indent="0" lvl="0" marL="0" marR="0" rtl="0" algn="l">
                <a:lnSpc>
                  <a:spcPct val="120000"/>
                </a:lnSpc>
                <a:spcBef>
                  <a:spcPts val="0"/>
                </a:spcBef>
                <a:spcAft>
                  <a:spcPts val="0"/>
                </a:spcAft>
                <a:buNone/>
              </a:pPr>
              <a:r>
                <a:rPr lang="it" sz="1100">
                  <a:solidFill>
                    <a:schemeClr val="dk1"/>
                  </a:solidFill>
                  <a:latin typeface="Calibri"/>
                  <a:ea typeface="Calibri"/>
                  <a:cs typeface="Calibri"/>
                  <a:sym typeface="Calibri"/>
                </a:rPr>
                <a:t>Implementazione del meccanismo per distribuire ricompense, sempre mediante una API.</a:t>
              </a:r>
              <a:endParaRPr sz="1100">
                <a:solidFill>
                  <a:schemeClr val="dk1"/>
                </a:solidFill>
                <a:latin typeface="Calibri"/>
                <a:ea typeface="Calibri"/>
                <a:cs typeface="Calibri"/>
                <a:sym typeface="Calibri"/>
              </a:endParaRPr>
            </a:p>
          </p:txBody>
        </p:sp>
        <p:sp>
          <p:nvSpPr>
            <p:cNvPr id="829" name="Google Shape;829;p47"/>
            <p:cNvSpPr/>
            <p:nvPr/>
          </p:nvSpPr>
          <p:spPr>
            <a:xfrm>
              <a:off x="1008062" y="1876258"/>
              <a:ext cx="3503400" cy="709800"/>
            </a:xfrm>
            <a:prstGeom prst="round2SameRect">
              <a:avLst>
                <a:gd fmla="val 16667" name="adj1"/>
                <a:gd fmla="val 0" name="adj2"/>
              </a:avLst>
            </a:prstGeom>
            <a:solidFill>
              <a:schemeClr val="accent4"/>
            </a:solidFill>
            <a:ln>
              <a:noFill/>
            </a:ln>
          </p:spPr>
          <p:txBody>
            <a:bodyPr anchorCtr="0" anchor="t" bIns="91425" lIns="72000" spcFirstLastPara="1" rIns="72000" wrap="square" tIns="91425">
              <a:noAutofit/>
            </a:bodyPr>
            <a:lstStyle/>
            <a:p>
              <a:pPr indent="0" lvl="0" marL="0" marR="0" rtl="0" algn="ctr">
                <a:spcBef>
                  <a:spcPts val="0"/>
                </a:spcBef>
                <a:spcAft>
                  <a:spcPts val="0"/>
                </a:spcAft>
                <a:buNone/>
              </a:pPr>
              <a:r>
                <a:rPr lang="it" sz="1500">
                  <a:solidFill>
                    <a:srgbClr val="FFFFFF"/>
                  </a:solidFill>
                  <a:latin typeface="Calibri"/>
                  <a:ea typeface="Calibri"/>
                  <a:cs typeface="Calibri"/>
                  <a:sym typeface="Calibri"/>
                </a:rPr>
                <a:t>Meccanismo</a:t>
              </a:r>
              <a:r>
                <a:rPr lang="it" sz="1500">
                  <a:solidFill>
                    <a:srgbClr val="FFFFFF"/>
                  </a:solidFill>
                  <a:latin typeface="Calibri"/>
                  <a:ea typeface="Calibri"/>
                  <a:cs typeface="Calibri"/>
                  <a:sym typeface="Calibri"/>
                </a:rPr>
                <a:t> </a:t>
              </a:r>
              <a:r>
                <a:rPr lang="it" sz="1500">
                  <a:solidFill>
                    <a:srgbClr val="FFFFFF"/>
                  </a:solidFill>
                  <a:latin typeface="Calibri"/>
                  <a:ea typeface="Calibri"/>
                  <a:cs typeface="Calibri"/>
                  <a:sym typeface="Calibri"/>
                </a:rPr>
                <a:t>principale</a:t>
              </a:r>
              <a:endParaRPr sz="1500">
                <a:solidFill>
                  <a:srgbClr val="FFFFFF"/>
                </a:solidFill>
                <a:latin typeface="Calibri"/>
                <a:ea typeface="Calibri"/>
                <a:cs typeface="Calibri"/>
                <a:sym typeface="Calibri"/>
              </a:endParaRPr>
            </a:p>
          </p:txBody>
        </p:sp>
      </p:grpSp>
      <p:grpSp>
        <p:nvGrpSpPr>
          <p:cNvPr id="830" name="Google Shape;830;p47"/>
          <p:cNvGrpSpPr/>
          <p:nvPr/>
        </p:nvGrpSpPr>
        <p:grpSpPr>
          <a:xfrm>
            <a:off x="6807601" y="2906579"/>
            <a:ext cx="2038279" cy="1482809"/>
            <a:chOff x="1008061" y="1876258"/>
            <a:chExt cx="3503401" cy="2161529"/>
          </a:xfrm>
        </p:grpSpPr>
        <p:sp>
          <p:nvSpPr>
            <p:cNvPr id="831" name="Google Shape;831;p47"/>
            <p:cNvSpPr/>
            <p:nvPr/>
          </p:nvSpPr>
          <p:spPr>
            <a:xfrm>
              <a:off x="1008061" y="2308587"/>
              <a:ext cx="3503400" cy="1729200"/>
            </a:xfrm>
            <a:prstGeom prst="roundRect">
              <a:avLst>
                <a:gd fmla="val 6226" name="adj"/>
              </a:avLst>
            </a:prstGeom>
            <a:solidFill>
              <a:srgbClr val="242426">
                <a:alpha val="20000"/>
              </a:srgbClr>
            </a:solidFill>
            <a:ln>
              <a:noFill/>
            </a:ln>
          </p:spPr>
          <p:txBody>
            <a:bodyPr anchorCtr="0" anchor="t" bIns="205725" lIns="137150" spcFirstLastPara="1" rIns="68575" wrap="square" tIns="274325">
              <a:noAutofit/>
            </a:bodyPr>
            <a:lstStyle/>
            <a:p>
              <a:pPr indent="0" lvl="0" marL="0" marR="0" rtl="0" algn="l">
                <a:lnSpc>
                  <a:spcPct val="120000"/>
                </a:lnSpc>
                <a:spcBef>
                  <a:spcPts val="0"/>
                </a:spcBef>
                <a:spcAft>
                  <a:spcPts val="0"/>
                </a:spcAft>
                <a:buNone/>
              </a:pPr>
              <a:r>
                <a:rPr lang="it" sz="1100">
                  <a:solidFill>
                    <a:schemeClr val="dk1"/>
                  </a:solidFill>
                  <a:latin typeface="Calibri"/>
                  <a:ea typeface="Calibri"/>
                  <a:cs typeface="Calibri"/>
                  <a:sym typeface="Calibri"/>
                </a:rPr>
                <a:t>Attivazione dei task settimanali e mensili, programmando 2 distinti cron-jobs per gestire la loro ricorrenza.</a:t>
              </a:r>
              <a:endParaRPr sz="1100">
                <a:solidFill>
                  <a:schemeClr val="dk1"/>
                </a:solidFill>
                <a:latin typeface="Calibri"/>
                <a:ea typeface="Calibri"/>
                <a:cs typeface="Calibri"/>
                <a:sym typeface="Calibri"/>
              </a:endParaRPr>
            </a:p>
          </p:txBody>
        </p:sp>
        <p:sp>
          <p:nvSpPr>
            <p:cNvPr id="832" name="Google Shape;832;p47"/>
            <p:cNvSpPr/>
            <p:nvPr/>
          </p:nvSpPr>
          <p:spPr>
            <a:xfrm>
              <a:off x="1008062" y="1876258"/>
              <a:ext cx="3503400" cy="709800"/>
            </a:xfrm>
            <a:prstGeom prst="round2SameRect">
              <a:avLst>
                <a:gd fmla="val 16667" name="adj1"/>
                <a:gd fmla="val 0" name="adj2"/>
              </a:avLst>
            </a:prstGeom>
            <a:solidFill>
              <a:schemeClr val="accent5"/>
            </a:solidFill>
            <a:ln>
              <a:noFill/>
            </a:ln>
          </p:spPr>
          <p:txBody>
            <a:bodyPr anchorCtr="0" anchor="t" bIns="91425" lIns="72000" spcFirstLastPara="1" rIns="72000" wrap="square" tIns="91425">
              <a:noAutofit/>
            </a:bodyPr>
            <a:lstStyle/>
            <a:p>
              <a:pPr indent="0" lvl="0" marL="0" marR="0" rtl="0" algn="ctr">
                <a:spcBef>
                  <a:spcPts val="0"/>
                </a:spcBef>
                <a:spcAft>
                  <a:spcPts val="0"/>
                </a:spcAft>
                <a:buNone/>
              </a:pPr>
              <a:r>
                <a:rPr lang="it" sz="1500">
                  <a:solidFill>
                    <a:srgbClr val="FFFFFF"/>
                  </a:solidFill>
                  <a:latin typeface="Calibri"/>
                  <a:ea typeface="Calibri"/>
                  <a:cs typeface="Calibri"/>
                  <a:sym typeface="Calibri"/>
                </a:rPr>
                <a:t>Task periodici</a:t>
              </a:r>
              <a:endParaRPr sz="1500">
                <a:solidFill>
                  <a:srgbClr val="FFFFFF"/>
                </a:solidFill>
                <a:latin typeface="Calibri"/>
                <a:ea typeface="Calibri"/>
                <a:cs typeface="Calibri"/>
                <a:sym typeface="Calibri"/>
              </a:endParaRPr>
            </a:p>
          </p:txBody>
        </p:sp>
      </p:grpSp>
      <p:grpSp>
        <p:nvGrpSpPr>
          <p:cNvPr id="833" name="Google Shape;833;p47"/>
          <p:cNvGrpSpPr/>
          <p:nvPr/>
        </p:nvGrpSpPr>
        <p:grpSpPr>
          <a:xfrm>
            <a:off x="2399351" y="2021874"/>
            <a:ext cx="1975200" cy="942226"/>
            <a:chOff x="2399351" y="2021874"/>
            <a:chExt cx="1975200" cy="942226"/>
          </a:xfrm>
        </p:grpSpPr>
        <p:sp>
          <p:nvSpPr>
            <p:cNvPr id="834" name="Google Shape;834;p47"/>
            <p:cNvSpPr/>
            <p:nvPr/>
          </p:nvSpPr>
          <p:spPr>
            <a:xfrm>
              <a:off x="2399351" y="2295400"/>
              <a:ext cx="1975200" cy="6687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7"/>
            <p:cNvSpPr/>
            <p:nvPr/>
          </p:nvSpPr>
          <p:spPr>
            <a:xfrm>
              <a:off x="3044451" y="2021874"/>
              <a:ext cx="358319" cy="360825"/>
            </a:xfrm>
            <a:custGeom>
              <a:rect b="b" l="l" r="r" t="t"/>
              <a:pathLst>
                <a:path extrusionOk="0" h="225" w="224">
                  <a:moveTo>
                    <a:pt x="112" y="0"/>
                  </a:moveTo>
                  <a:cubicBezTo>
                    <a:pt x="50" y="0"/>
                    <a:pt x="0" y="50"/>
                    <a:pt x="0" y="112"/>
                  </a:cubicBezTo>
                  <a:cubicBezTo>
                    <a:pt x="0" y="174"/>
                    <a:pt x="50" y="225"/>
                    <a:pt x="112" y="225"/>
                  </a:cubicBezTo>
                  <a:cubicBezTo>
                    <a:pt x="174" y="225"/>
                    <a:pt x="224" y="174"/>
                    <a:pt x="224" y="112"/>
                  </a:cubicBezTo>
                  <a:cubicBezTo>
                    <a:pt x="224" y="50"/>
                    <a:pt x="174" y="0"/>
                    <a:pt x="112" y="0"/>
                  </a:cubicBezTo>
                  <a:close/>
                  <a:moveTo>
                    <a:pt x="103" y="13"/>
                  </a:moveTo>
                  <a:cubicBezTo>
                    <a:pt x="121" y="13"/>
                    <a:pt x="121" y="13"/>
                    <a:pt x="121" y="13"/>
                  </a:cubicBezTo>
                  <a:cubicBezTo>
                    <a:pt x="121" y="112"/>
                    <a:pt x="121" y="112"/>
                    <a:pt x="121" y="112"/>
                  </a:cubicBezTo>
                  <a:cubicBezTo>
                    <a:pt x="103" y="112"/>
                    <a:pt x="103" y="112"/>
                    <a:pt x="103" y="112"/>
                  </a:cubicBezTo>
                  <a:lnTo>
                    <a:pt x="103" y="13"/>
                  </a:lnTo>
                  <a:close/>
                  <a:moveTo>
                    <a:pt x="112" y="202"/>
                  </a:moveTo>
                  <a:cubicBezTo>
                    <a:pt x="62" y="202"/>
                    <a:pt x="22" y="162"/>
                    <a:pt x="22" y="112"/>
                  </a:cubicBezTo>
                  <a:cubicBezTo>
                    <a:pt x="22" y="78"/>
                    <a:pt x="41" y="47"/>
                    <a:pt x="71" y="32"/>
                  </a:cubicBezTo>
                  <a:cubicBezTo>
                    <a:pt x="80" y="49"/>
                    <a:pt x="80" y="49"/>
                    <a:pt x="80" y="49"/>
                  </a:cubicBezTo>
                  <a:cubicBezTo>
                    <a:pt x="56" y="61"/>
                    <a:pt x="41" y="85"/>
                    <a:pt x="41" y="112"/>
                  </a:cubicBezTo>
                  <a:cubicBezTo>
                    <a:pt x="41" y="151"/>
                    <a:pt x="73" y="183"/>
                    <a:pt x="112" y="183"/>
                  </a:cubicBezTo>
                  <a:cubicBezTo>
                    <a:pt x="151" y="183"/>
                    <a:pt x="183" y="151"/>
                    <a:pt x="183" y="112"/>
                  </a:cubicBezTo>
                  <a:cubicBezTo>
                    <a:pt x="183" y="85"/>
                    <a:pt x="168" y="61"/>
                    <a:pt x="144" y="49"/>
                  </a:cubicBezTo>
                  <a:cubicBezTo>
                    <a:pt x="152" y="32"/>
                    <a:pt x="152" y="32"/>
                    <a:pt x="152" y="32"/>
                  </a:cubicBezTo>
                  <a:cubicBezTo>
                    <a:pt x="183" y="47"/>
                    <a:pt x="202" y="78"/>
                    <a:pt x="202" y="112"/>
                  </a:cubicBezTo>
                  <a:cubicBezTo>
                    <a:pt x="202" y="162"/>
                    <a:pt x="161" y="202"/>
                    <a:pt x="112" y="20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836" name="Google Shape;836;p47"/>
          <p:cNvGrpSpPr/>
          <p:nvPr/>
        </p:nvGrpSpPr>
        <p:grpSpPr>
          <a:xfrm>
            <a:off x="5660289" y="1388422"/>
            <a:ext cx="2038289" cy="1354752"/>
            <a:chOff x="1008062" y="1876258"/>
            <a:chExt cx="3503419" cy="1806335"/>
          </a:xfrm>
        </p:grpSpPr>
        <p:sp>
          <p:nvSpPr>
            <p:cNvPr id="837" name="Google Shape;837;p47"/>
            <p:cNvSpPr/>
            <p:nvPr/>
          </p:nvSpPr>
          <p:spPr>
            <a:xfrm>
              <a:off x="1008081" y="2308593"/>
              <a:ext cx="3503400" cy="1374000"/>
            </a:xfrm>
            <a:prstGeom prst="roundRect">
              <a:avLst>
                <a:gd fmla="val 6226" name="adj"/>
              </a:avLst>
            </a:prstGeom>
            <a:solidFill>
              <a:srgbClr val="242426">
                <a:alpha val="20000"/>
              </a:srgbClr>
            </a:solidFill>
            <a:ln>
              <a:noFill/>
            </a:ln>
          </p:spPr>
          <p:txBody>
            <a:bodyPr anchorCtr="0" anchor="t" bIns="205725" lIns="137150" spcFirstLastPara="1" rIns="68575" wrap="square" tIns="274325">
              <a:noAutofit/>
            </a:bodyPr>
            <a:lstStyle/>
            <a:p>
              <a:pPr indent="0" lvl="0" marL="0" marR="0" rtl="0" algn="l">
                <a:lnSpc>
                  <a:spcPct val="120000"/>
                </a:lnSpc>
                <a:spcBef>
                  <a:spcPts val="0"/>
                </a:spcBef>
                <a:spcAft>
                  <a:spcPts val="0"/>
                </a:spcAft>
                <a:buNone/>
              </a:pPr>
              <a:r>
                <a:rPr lang="it" sz="1100">
                  <a:solidFill>
                    <a:schemeClr val="dk1"/>
                  </a:solidFill>
                  <a:latin typeface="Calibri"/>
                  <a:ea typeface="Calibri"/>
                  <a:cs typeface="Calibri"/>
                  <a:sym typeface="Calibri"/>
                </a:rPr>
                <a:t>RESTful APIs per gestire, creare ed ottenere informazioni sugli elementi di gamification.</a:t>
              </a:r>
              <a:endParaRPr sz="1100">
                <a:solidFill>
                  <a:schemeClr val="dk1"/>
                </a:solidFill>
                <a:latin typeface="Calibri"/>
                <a:ea typeface="Calibri"/>
                <a:cs typeface="Calibri"/>
                <a:sym typeface="Calibri"/>
              </a:endParaRPr>
            </a:p>
          </p:txBody>
        </p:sp>
        <p:sp>
          <p:nvSpPr>
            <p:cNvPr id="838" name="Google Shape;838;p47"/>
            <p:cNvSpPr/>
            <p:nvPr/>
          </p:nvSpPr>
          <p:spPr>
            <a:xfrm>
              <a:off x="1008062" y="1876258"/>
              <a:ext cx="3503400" cy="709800"/>
            </a:xfrm>
            <a:prstGeom prst="round2SameRect">
              <a:avLst>
                <a:gd fmla="val 16667" name="adj1"/>
                <a:gd fmla="val 0" name="adj2"/>
              </a:avLst>
            </a:prstGeom>
            <a:solidFill>
              <a:schemeClr val="accent3"/>
            </a:solidFill>
            <a:ln>
              <a:noFill/>
            </a:ln>
          </p:spPr>
          <p:txBody>
            <a:bodyPr anchorCtr="0" anchor="t" bIns="91425" lIns="72000" spcFirstLastPara="1" rIns="72000" wrap="square" tIns="91425">
              <a:noAutofit/>
            </a:bodyPr>
            <a:lstStyle/>
            <a:p>
              <a:pPr indent="0" lvl="0" marL="0" marR="0" rtl="0" algn="ctr">
                <a:spcBef>
                  <a:spcPts val="0"/>
                </a:spcBef>
                <a:spcAft>
                  <a:spcPts val="0"/>
                </a:spcAft>
                <a:buNone/>
              </a:pPr>
              <a:r>
                <a:rPr lang="it" sz="1500">
                  <a:solidFill>
                    <a:srgbClr val="FFFFFF"/>
                  </a:solidFill>
                  <a:latin typeface="Calibri"/>
                  <a:ea typeface="Calibri"/>
                  <a:cs typeface="Calibri"/>
                  <a:sym typeface="Calibri"/>
                </a:rPr>
                <a:t>API degli elementi</a:t>
              </a:r>
              <a:endParaRPr sz="15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824"/>
                                        </p:tgtEl>
                                        <p:attrNameLst>
                                          <p:attrName>style.visibility</p:attrName>
                                        </p:attrNameLst>
                                      </p:cBhvr>
                                      <p:to>
                                        <p:strVal val="visible"/>
                                      </p:to>
                                    </p:set>
                                    <p:animEffect filter="fade" transition="in">
                                      <p:cBhvr>
                                        <p:cTn dur="400"/>
                                        <p:tgtEl>
                                          <p:spTgt spid="824"/>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825"/>
                                        </p:tgtEl>
                                        <p:attrNameLst>
                                          <p:attrName>style.visibility</p:attrName>
                                        </p:attrNameLst>
                                      </p:cBhvr>
                                      <p:to>
                                        <p:strVal val="visible"/>
                                      </p:to>
                                    </p:set>
                                    <p:animEffect filter="fade" transition="in">
                                      <p:cBhvr>
                                        <p:cTn dur="400"/>
                                        <p:tgtEl>
                                          <p:spTgt spid="825"/>
                                        </p:tgtEl>
                                      </p:cBhvr>
                                    </p:animEffect>
                                  </p:childTnLst>
                                </p:cTn>
                              </p:par>
                              <p:par>
                                <p:cTn fill="hold" nodeType="withEffect" presetClass="entr" presetID="10" presetSubtype="0">
                                  <p:stCondLst>
                                    <p:cond delay="0"/>
                                  </p:stCondLst>
                                  <p:childTnLst>
                                    <p:set>
                                      <p:cBhvr>
                                        <p:cTn dur="1" fill="hold">
                                          <p:stCondLst>
                                            <p:cond delay="0"/>
                                          </p:stCondLst>
                                        </p:cTn>
                                        <p:tgtEl>
                                          <p:spTgt spid="826"/>
                                        </p:tgtEl>
                                        <p:attrNameLst>
                                          <p:attrName>style.visibility</p:attrName>
                                        </p:attrNameLst>
                                      </p:cBhvr>
                                      <p:to>
                                        <p:strVal val="visible"/>
                                      </p:to>
                                    </p:set>
                                    <p:animEffect filter="fade" transition="in">
                                      <p:cBhvr>
                                        <p:cTn dur="400"/>
                                        <p:tgtEl>
                                          <p:spTgt spid="8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600"/>
                                        <p:tgtEl>
                                          <p:spTgt spid="833"/>
                                        </p:tgtEl>
                                      </p:cBhvr>
                                    </p:animEffect>
                                  </p:childTnLst>
                                </p:cTn>
                              </p:par>
                            </p:childTnLst>
                          </p:cTn>
                        </p:par>
                        <p:par>
                          <p:cTn fill="hold">
                            <p:stCondLst>
                              <p:cond delay="600"/>
                            </p:stCondLst>
                            <p:childTnLst>
                              <p:par>
                                <p:cTn fill="hold" nodeType="afterEffect" presetClass="entr" presetID="10" presetSubtype="0">
                                  <p:stCondLst>
                                    <p:cond delay="0"/>
                                  </p:stCondLst>
                                  <p:childTnLst>
                                    <p:set>
                                      <p:cBhvr>
                                        <p:cTn dur="1" fill="hold">
                                          <p:stCondLst>
                                            <p:cond delay="0"/>
                                          </p:stCondLst>
                                        </p:cTn>
                                        <p:tgtEl>
                                          <p:spTgt spid="836"/>
                                        </p:tgtEl>
                                        <p:attrNameLst>
                                          <p:attrName>style.visibility</p:attrName>
                                        </p:attrNameLst>
                                      </p:cBhvr>
                                      <p:to>
                                        <p:strVal val="visible"/>
                                      </p:to>
                                    </p:set>
                                    <p:animEffect filter="fade" transition="in">
                                      <p:cBhvr>
                                        <p:cTn dur="400"/>
                                        <p:tgtEl>
                                          <p:spTgt spid="83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827"/>
                                        </p:tgtEl>
                                        <p:attrNameLst>
                                          <p:attrName>style.visibility</p:attrName>
                                        </p:attrNameLst>
                                      </p:cBhvr>
                                      <p:to>
                                        <p:strVal val="visible"/>
                                      </p:to>
                                    </p:set>
                                    <p:animEffect filter="fade" transition="in">
                                      <p:cBhvr>
                                        <p:cTn dur="400"/>
                                        <p:tgtEl>
                                          <p:spTgt spid="827"/>
                                        </p:tgtEl>
                                      </p:cBhvr>
                                    </p:animEffect>
                                  </p:childTnLst>
                                </p:cTn>
                              </p:par>
                            </p:childTnLst>
                          </p:cTn>
                        </p:par>
                        <p:par>
                          <p:cTn fill="hold">
                            <p:stCondLst>
                              <p:cond delay="1400"/>
                            </p:stCondLst>
                            <p:childTnLst>
                              <p:par>
                                <p:cTn fill="hold" nodeType="afterEffect" presetClass="entr" presetID="10" presetSubtype="0">
                                  <p:stCondLst>
                                    <p:cond delay="0"/>
                                  </p:stCondLst>
                                  <p:childTnLst>
                                    <p:set>
                                      <p:cBhvr>
                                        <p:cTn dur="1" fill="hold">
                                          <p:stCondLst>
                                            <p:cond delay="0"/>
                                          </p:stCondLst>
                                        </p:cTn>
                                        <p:tgtEl>
                                          <p:spTgt spid="830"/>
                                        </p:tgtEl>
                                        <p:attrNameLst>
                                          <p:attrName>style.visibility</p:attrName>
                                        </p:attrNameLst>
                                      </p:cBhvr>
                                      <p:to>
                                        <p:strVal val="visible"/>
                                      </p:to>
                                    </p:set>
                                    <p:animEffect filter="fade" transition="in">
                                      <p:cBhvr>
                                        <p:cTn dur="400"/>
                                        <p:tgtEl>
                                          <p:spTgt spid="8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8"/>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Le web-app del modulo</a:t>
            </a:r>
            <a:endParaRPr/>
          </a:p>
        </p:txBody>
      </p:sp>
      <p:cxnSp>
        <p:nvCxnSpPr>
          <p:cNvPr id="844" name="Google Shape;844;p48"/>
          <p:cNvCxnSpPr/>
          <p:nvPr/>
        </p:nvCxnSpPr>
        <p:spPr>
          <a:xfrm>
            <a:off x="3767341" y="835544"/>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845" name="Google Shape;845;p48"/>
          <p:cNvGrpSpPr/>
          <p:nvPr/>
        </p:nvGrpSpPr>
        <p:grpSpPr>
          <a:xfrm>
            <a:off x="6206400" y="1401948"/>
            <a:ext cx="2404200" cy="3124552"/>
            <a:chOff x="5716750" y="1454048"/>
            <a:chExt cx="2404200" cy="3124552"/>
          </a:xfrm>
        </p:grpSpPr>
        <p:grpSp>
          <p:nvGrpSpPr>
            <p:cNvPr id="846" name="Google Shape;846;p48"/>
            <p:cNvGrpSpPr/>
            <p:nvPr/>
          </p:nvGrpSpPr>
          <p:grpSpPr>
            <a:xfrm>
              <a:off x="5810963" y="1454048"/>
              <a:ext cx="2215777" cy="2652626"/>
              <a:chOff x="1371600" y="895350"/>
              <a:chExt cx="2500312" cy="3244406"/>
            </a:xfrm>
          </p:grpSpPr>
          <p:sp>
            <p:nvSpPr>
              <p:cNvPr id="847" name="Google Shape;847;p48"/>
              <p:cNvSpPr/>
              <p:nvPr/>
            </p:nvSpPr>
            <p:spPr>
              <a:xfrm>
                <a:off x="1524000" y="1047750"/>
                <a:ext cx="2209800" cy="289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848" name="Google Shape;848;p48"/>
              <p:cNvGrpSpPr/>
              <p:nvPr/>
            </p:nvGrpSpPr>
            <p:grpSpPr>
              <a:xfrm>
                <a:off x="1371600" y="895350"/>
                <a:ext cx="2500312" cy="3244406"/>
                <a:chOff x="1295400" y="971550"/>
                <a:chExt cx="2500312" cy="3244406"/>
              </a:xfrm>
            </p:grpSpPr>
            <p:sp>
              <p:nvSpPr>
                <p:cNvPr id="849" name="Google Shape;849;p48"/>
                <p:cNvSpPr/>
                <p:nvPr/>
              </p:nvSpPr>
              <p:spPr>
                <a:xfrm>
                  <a:off x="1295400" y="971550"/>
                  <a:ext cx="2500312" cy="3244406"/>
                </a:xfrm>
                <a:custGeom>
                  <a:rect b="b" l="l" r="r" t="t"/>
                  <a:pathLst>
                    <a:path extrusionOk="0" h="1646" w="1268">
                      <a:moveTo>
                        <a:pt x="1203" y="0"/>
                      </a:moveTo>
                      <a:cubicBezTo>
                        <a:pt x="65" y="0"/>
                        <a:pt x="65" y="0"/>
                        <a:pt x="65" y="0"/>
                      </a:cubicBezTo>
                      <a:cubicBezTo>
                        <a:pt x="29" y="0"/>
                        <a:pt x="0" y="29"/>
                        <a:pt x="0" y="65"/>
                      </a:cubicBezTo>
                      <a:cubicBezTo>
                        <a:pt x="0" y="1581"/>
                        <a:pt x="0" y="1581"/>
                        <a:pt x="0" y="1581"/>
                      </a:cubicBezTo>
                      <a:cubicBezTo>
                        <a:pt x="0" y="1617"/>
                        <a:pt x="29" y="1646"/>
                        <a:pt x="65" y="1646"/>
                      </a:cubicBezTo>
                      <a:cubicBezTo>
                        <a:pt x="1203" y="1646"/>
                        <a:pt x="1203" y="1646"/>
                        <a:pt x="1203" y="1646"/>
                      </a:cubicBezTo>
                      <a:cubicBezTo>
                        <a:pt x="1239" y="1646"/>
                        <a:pt x="1268" y="1617"/>
                        <a:pt x="1268" y="1581"/>
                      </a:cubicBezTo>
                      <a:cubicBezTo>
                        <a:pt x="1268" y="65"/>
                        <a:pt x="1268" y="65"/>
                        <a:pt x="1268" y="65"/>
                      </a:cubicBezTo>
                      <a:cubicBezTo>
                        <a:pt x="1268" y="29"/>
                        <a:pt x="1239" y="0"/>
                        <a:pt x="1203" y="0"/>
                      </a:cubicBezTo>
                      <a:close/>
                      <a:moveTo>
                        <a:pt x="1146" y="1501"/>
                      </a:moveTo>
                      <a:cubicBezTo>
                        <a:pt x="125" y="1501"/>
                        <a:pt x="125" y="1501"/>
                        <a:pt x="125" y="1501"/>
                      </a:cubicBezTo>
                      <a:cubicBezTo>
                        <a:pt x="125" y="140"/>
                        <a:pt x="125" y="140"/>
                        <a:pt x="125" y="140"/>
                      </a:cubicBezTo>
                      <a:cubicBezTo>
                        <a:pt x="1146" y="140"/>
                        <a:pt x="1146" y="140"/>
                        <a:pt x="1146" y="140"/>
                      </a:cubicBezTo>
                      <a:lnTo>
                        <a:pt x="1146" y="1501"/>
                      </a:lnTo>
                      <a:close/>
                    </a:path>
                  </a:pathLst>
                </a:custGeom>
                <a:solidFill>
                  <a:srgbClr val="000000"/>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50" name="Google Shape;850;p48"/>
                <p:cNvSpPr/>
                <p:nvPr/>
              </p:nvSpPr>
              <p:spPr>
                <a:xfrm>
                  <a:off x="2470547" y="3988928"/>
                  <a:ext cx="177900" cy="176100"/>
                </a:xfrm>
                <a:prstGeom prst="ellipse">
                  <a:avLst/>
                </a:prstGeom>
                <a:solidFill>
                  <a:srgbClr val="444444"/>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851" name="Google Shape;851;p48"/>
              <p:cNvSpPr/>
              <p:nvPr/>
            </p:nvSpPr>
            <p:spPr>
              <a:xfrm rot="10800000">
                <a:off x="2060968" y="895350"/>
                <a:ext cx="1793100" cy="28956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sp>
          <p:nvSpPr>
            <p:cNvPr id="852" name="Google Shape;852;p48"/>
            <p:cNvSpPr txBox="1"/>
            <p:nvPr/>
          </p:nvSpPr>
          <p:spPr>
            <a:xfrm>
              <a:off x="5716750" y="4163100"/>
              <a:ext cx="2404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Dashboard utente</a:t>
              </a:r>
              <a:endParaRPr sz="1500">
                <a:solidFill>
                  <a:schemeClr val="dk1"/>
                </a:solidFill>
                <a:latin typeface="Calibri"/>
                <a:ea typeface="Calibri"/>
                <a:cs typeface="Calibri"/>
                <a:sym typeface="Calibri"/>
              </a:endParaRPr>
            </a:p>
          </p:txBody>
        </p:sp>
        <p:grpSp>
          <p:nvGrpSpPr>
            <p:cNvPr id="853" name="Google Shape;853;p48"/>
            <p:cNvGrpSpPr/>
            <p:nvPr/>
          </p:nvGrpSpPr>
          <p:grpSpPr>
            <a:xfrm>
              <a:off x="6499754" y="2191943"/>
              <a:ext cx="838179" cy="1176839"/>
              <a:chOff x="4938714" y="4252912"/>
              <a:chExt cx="628650" cy="882651"/>
            </a:xfrm>
          </p:grpSpPr>
          <p:sp>
            <p:nvSpPr>
              <p:cNvPr id="854" name="Google Shape;854;p48"/>
              <p:cNvSpPr/>
              <p:nvPr/>
            </p:nvSpPr>
            <p:spPr>
              <a:xfrm>
                <a:off x="4938714" y="4784725"/>
                <a:ext cx="628650" cy="350838"/>
              </a:xfrm>
              <a:custGeom>
                <a:rect b="b" l="l" r="r" t="t"/>
                <a:pathLst>
                  <a:path extrusionOk="0" h="196" w="350">
                    <a:moveTo>
                      <a:pt x="268" y="3"/>
                    </a:moveTo>
                    <a:cubicBezTo>
                      <a:pt x="257" y="0"/>
                      <a:pt x="257" y="0"/>
                      <a:pt x="257" y="0"/>
                    </a:cubicBezTo>
                    <a:cubicBezTo>
                      <a:pt x="257" y="0"/>
                      <a:pt x="257" y="0"/>
                      <a:pt x="257" y="0"/>
                    </a:cubicBezTo>
                    <a:cubicBezTo>
                      <a:pt x="231" y="54"/>
                      <a:pt x="231" y="54"/>
                      <a:pt x="231" y="54"/>
                    </a:cubicBezTo>
                    <a:cubicBezTo>
                      <a:pt x="230" y="57"/>
                      <a:pt x="227" y="59"/>
                      <a:pt x="224" y="59"/>
                    </a:cubicBezTo>
                    <a:cubicBezTo>
                      <a:pt x="220" y="59"/>
                      <a:pt x="217" y="58"/>
                      <a:pt x="215" y="55"/>
                    </a:cubicBezTo>
                    <a:cubicBezTo>
                      <a:pt x="195" y="25"/>
                      <a:pt x="195" y="25"/>
                      <a:pt x="195" y="25"/>
                    </a:cubicBezTo>
                    <a:cubicBezTo>
                      <a:pt x="194" y="23"/>
                      <a:pt x="192" y="22"/>
                      <a:pt x="190" y="22"/>
                    </a:cubicBezTo>
                    <a:cubicBezTo>
                      <a:pt x="188" y="22"/>
                      <a:pt x="186" y="23"/>
                      <a:pt x="185" y="24"/>
                    </a:cubicBezTo>
                    <a:cubicBezTo>
                      <a:pt x="180" y="29"/>
                      <a:pt x="180" y="29"/>
                      <a:pt x="180" y="29"/>
                    </a:cubicBezTo>
                    <a:cubicBezTo>
                      <a:pt x="179" y="30"/>
                      <a:pt x="177" y="31"/>
                      <a:pt x="175" y="31"/>
                    </a:cubicBezTo>
                    <a:cubicBezTo>
                      <a:pt x="173" y="31"/>
                      <a:pt x="172" y="30"/>
                      <a:pt x="171" y="29"/>
                    </a:cubicBezTo>
                    <a:cubicBezTo>
                      <a:pt x="165" y="24"/>
                      <a:pt x="165" y="24"/>
                      <a:pt x="165" y="24"/>
                    </a:cubicBezTo>
                    <a:cubicBezTo>
                      <a:pt x="164" y="23"/>
                      <a:pt x="162" y="22"/>
                      <a:pt x="160" y="22"/>
                    </a:cubicBezTo>
                    <a:cubicBezTo>
                      <a:pt x="158" y="22"/>
                      <a:pt x="157" y="23"/>
                      <a:pt x="155" y="25"/>
                    </a:cubicBezTo>
                    <a:cubicBezTo>
                      <a:pt x="135" y="55"/>
                      <a:pt x="135" y="55"/>
                      <a:pt x="135" y="55"/>
                    </a:cubicBezTo>
                    <a:cubicBezTo>
                      <a:pt x="133" y="58"/>
                      <a:pt x="130" y="59"/>
                      <a:pt x="127" y="59"/>
                    </a:cubicBezTo>
                    <a:cubicBezTo>
                      <a:pt x="124" y="59"/>
                      <a:pt x="121" y="57"/>
                      <a:pt x="119" y="54"/>
                    </a:cubicBezTo>
                    <a:cubicBezTo>
                      <a:pt x="94" y="0"/>
                      <a:pt x="94" y="0"/>
                      <a:pt x="94" y="0"/>
                    </a:cubicBezTo>
                    <a:cubicBezTo>
                      <a:pt x="94" y="0"/>
                      <a:pt x="94" y="0"/>
                      <a:pt x="94" y="0"/>
                    </a:cubicBezTo>
                    <a:cubicBezTo>
                      <a:pt x="82" y="3"/>
                      <a:pt x="82" y="3"/>
                      <a:pt x="82" y="3"/>
                    </a:cubicBezTo>
                    <a:cubicBezTo>
                      <a:pt x="34" y="15"/>
                      <a:pt x="0" y="59"/>
                      <a:pt x="0" y="108"/>
                    </a:cubicBezTo>
                    <a:cubicBezTo>
                      <a:pt x="0" y="173"/>
                      <a:pt x="0" y="173"/>
                      <a:pt x="0" y="173"/>
                    </a:cubicBezTo>
                    <a:cubicBezTo>
                      <a:pt x="0" y="186"/>
                      <a:pt x="11" y="196"/>
                      <a:pt x="24" y="196"/>
                    </a:cubicBezTo>
                    <a:cubicBezTo>
                      <a:pt x="327" y="196"/>
                      <a:pt x="327" y="196"/>
                      <a:pt x="327" y="196"/>
                    </a:cubicBezTo>
                    <a:cubicBezTo>
                      <a:pt x="340" y="196"/>
                      <a:pt x="350" y="186"/>
                      <a:pt x="350" y="173"/>
                    </a:cubicBezTo>
                    <a:cubicBezTo>
                      <a:pt x="350" y="108"/>
                      <a:pt x="350" y="108"/>
                      <a:pt x="350" y="108"/>
                    </a:cubicBezTo>
                    <a:cubicBezTo>
                      <a:pt x="350" y="59"/>
                      <a:pt x="316" y="15"/>
                      <a:pt x="268" y="3"/>
                    </a:cubicBezTo>
                    <a:moveTo>
                      <a:pt x="175" y="178"/>
                    </a:moveTo>
                    <a:cubicBezTo>
                      <a:pt x="170" y="178"/>
                      <a:pt x="165" y="174"/>
                      <a:pt x="165" y="168"/>
                    </a:cubicBezTo>
                    <a:cubicBezTo>
                      <a:pt x="165" y="163"/>
                      <a:pt x="170" y="158"/>
                      <a:pt x="175" y="158"/>
                    </a:cubicBezTo>
                    <a:cubicBezTo>
                      <a:pt x="181" y="158"/>
                      <a:pt x="185" y="163"/>
                      <a:pt x="185" y="168"/>
                    </a:cubicBezTo>
                    <a:cubicBezTo>
                      <a:pt x="185" y="174"/>
                      <a:pt x="181" y="178"/>
                      <a:pt x="175" y="178"/>
                    </a:cubicBezTo>
                    <a:moveTo>
                      <a:pt x="175" y="130"/>
                    </a:moveTo>
                    <a:cubicBezTo>
                      <a:pt x="170" y="130"/>
                      <a:pt x="165" y="126"/>
                      <a:pt x="165" y="120"/>
                    </a:cubicBezTo>
                    <a:cubicBezTo>
                      <a:pt x="165" y="115"/>
                      <a:pt x="170" y="110"/>
                      <a:pt x="175" y="110"/>
                    </a:cubicBezTo>
                    <a:cubicBezTo>
                      <a:pt x="181" y="110"/>
                      <a:pt x="185" y="115"/>
                      <a:pt x="185" y="120"/>
                    </a:cubicBezTo>
                    <a:cubicBezTo>
                      <a:pt x="185" y="126"/>
                      <a:pt x="181" y="130"/>
                      <a:pt x="175" y="130"/>
                    </a:cubicBezTo>
                    <a:moveTo>
                      <a:pt x="175" y="82"/>
                    </a:moveTo>
                    <a:cubicBezTo>
                      <a:pt x="170" y="82"/>
                      <a:pt x="165" y="78"/>
                      <a:pt x="165" y="73"/>
                    </a:cubicBezTo>
                    <a:cubicBezTo>
                      <a:pt x="165" y="67"/>
                      <a:pt x="170" y="63"/>
                      <a:pt x="175" y="63"/>
                    </a:cubicBezTo>
                    <a:cubicBezTo>
                      <a:pt x="181" y="63"/>
                      <a:pt x="185" y="67"/>
                      <a:pt x="185" y="73"/>
                    </a:cubicBezTo>
                    <a:cubicBezTo>
                      <a:pt x="185" y="78"/>
                      <a:pt x="181" y="82"/>
                      <a:pt x="175" y="82"/>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855" name="Google Shape;855;p48"/>
              <p:cNvSpPr/>
              <p:nvPr/>
            </p:nvSpPr>
            <p:spPr>
              <a:xfrm>
                <a:off x="5030789" y="4252912"/>
                <a:ext cx="449263" cy="544513"/>
              </a:xfrm>
              <a:custGeom>
                <a:rect b="b" l="l" r="r" t="t"/>
                <a:pathLst>
                  <a:path extrusionOk="0" h="303" w="250">
                    <a:moveTo>
                      <a:pt x="16" y="152"/>
                    </a:moveTo>
                    <a:cubicBezTo>
                      <a:pt x="7" y="156"/>
                      <a:pt x="0" y="166"/>
                      <a:pt x="2" y="188"/>
                    </a:cubicBezTo>
                    <a:cubicBezTo>
                      <a:pt x="4" y="211"/>
                      <a:pt x="15" y="221"/>
                      <a:pt x="28" y="224"/>
                    </a:cubicBezTo>
                    <a:cubicBezTo>
                      <a:pt x="46" y="267"/>
                      <a:pt x="81" y="303"/>
                      <a:pt x="122" y="303"/>
                    </a:cubicBezTo>
                    <a:cubicBezTo>
                      <a:pt x="164" y="303"/>
                      <a:pt x="199" y="267"/>
                      <a:pt x="217" y="224"/>
                    </a:cubicBezTo>
                    <a:cubicBezTo>
                      <a:pt x="230" y="222"/>
                      <a:pt x="242" y="212"/>
                      <a:pt x="244" y="188"/>
                    </a:cubicBezTo>
                    <a:cubicBezTo>
                      <a:pt x="246" y="169"/>
                      <a:pt x="241" y="160"/>
                      <a:pt x="235" y="155"/>
                    </a:cubicBezTo>
                    <a:cubicBezTo>
                      <a:pt x="250" y="76"/>
                      <a:pt x="196" y="61"/>
                      <a:pt x="196" y="61"/>
                    </a:cubicBezTo>
                    <a:cubicBezTo>
                      <a:pt x="196" y="61"/>
                      <a:pt x="145" y="0"/>
                      <a:pt x="56" y="48"/>
                    </a:cubicBezTo>
                    <a:cubicBezTo>
                      <a:pt x="39" y="57"/>
                      <a:pt x="21" y="76"/>
                      <a:pt x="9" y="100"/>
                    </a:cubicBezTo>
                    <a:cubicBezTo>
                      <a:pt x="7" y="103"/>
                      <a:pt x="8" y="107"/>
                      <a:pt x="10" y="110"/>
                    </a:cubicBezTo>
                    <a:cubicBezTo>
                      <a:pt x="12" y="113"/>
                      <a:pt x="16" y="115"/>
                      <a:pt x="20" y="114"/>
                    </a:cubicBezTo>
                    <a:cubicBezTo>
                      <a:pt x="10" y="136"/>
                      <a:pt x="16" y="151"/>
                      <a:pt x="16" y="152"/>
                    </a:cubicBezTo>
                    <a:moveTo>
                      <a:pt x="36" y="151"/>
                    </a:moveTo>
                    <a:cubicBezTo>
                      <a:pt x="103" y="151"/>
                      <a:pt x="144" y="123"/>
                      <a:pt x="167" y="98"/>
                    </a:cubicBezTo>
                    <a:cubicBezTo>
                      <a:pt x="191" y="122"/>
                      <a:pt x="203" y="152"/>
                      <a:pt x="209" y="174"/>
                    </a:cubicBezTo>
                    <a:cubicBezTo>
                      <a:pt x="204" y="226"/>
                      <a:pt x="167" y="283"/>
                      <a:pt x="122" y="283"/>
                    </a:cubicBezTo>
                    <a:cubicBezTo>
                      <a:pt x="74" y="283"/>
                      <a:pt x="36" y="217"/>
                      <a:pt x="36" y="163"/>
                    </a:cubicBezTo>
                    <a:cubicBezTo>
                      <a:pt x="36" y="159"/>
                      <a:pt x="36" y="155"/>
                      <a:pt x="36" y="151"/>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grpSp>
      </p:grpSp>
      <p:grpSp>
        <p:nvGrpSpPr>
          <p:cNvPr id="856" name="Google Shape;856;p48"/>
          <p:cNvGrpSpPr/>
          <p:nvPr/>
        </p:nvGrpSpPr>
        <p:grpSpPr>
          <a:xfrm>
            <a:off x="533388" y="1401941"/>
            <a:ext cx="2404200" cy="3124559"/>
            <a:chOff x="1192363" y="1454041"/>
            <a:chExt cx="2404200" cy="3124559"/>
          </a:xfrm>
        </p:grpSpPr>
        <p:sp>
          <p:nvSpPr>
            <p:cNvPr id="857" name="Google Shape;857;p48"/>
            <p:cNvSpPr txBox="1"/>
            <p:nvPr/>
          </p:nvSpPr>
          <p:spPr>
            <a:xfrm>
              <a:off x="1192363" y="4163100"/>
              <a:ext cx="24042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Dashboard amministratore</a:t>
              </a:r>
              <a:endParaRPr sz="1500">
                <a:solidFill>
                  <a:schemeClr val="dk1"/>
                </a:solidFill>
                <a:latin typeface="Calibri"/>
                <a:ea typeface="Calibri"/>
                <a:cs typeface="Calibri"/>
                <a:sym typeface="Calibri"/>
              </a:endParaRPr>
            </a:p>
          </p:txBody>
        </p:sp>
        <p:grpSp>
          <p:nvGrpSpPr>
            <p:cNvPr id="858" name="Google Shape;858;p48"/>
            <p:cNvGrpSpPr/>
            <p:nvPr/>
          </p:nvGrpSpPr>
          <p:grpSpPr>
            <a:xfrm>
              <a:off x="1286576" y="1454041"/>
              <a:ext cx="2215777" cy="2652634"/>
              <a:chOff x="1494926" y="1578441"/>
              <a:chExt cx="2215777" cy="2652634"/>
            </a:xfrm>
          </p:grpSpPr>
          <p:grpSp>
            <p:nvGrpSpPr>
              <p:cNvPr id="859" name="Google Shape;859;p48"/>
              <p:cNvGrpSpPr/>
              <p:nvPr/>
            </p:nvGrpSpPr>
            <p:grpSpPr>
              <a:xfrm>
                <a:off x="1494926" y="1578448"/>
                <a:ext cx="2215777" cy="2652626"/>
                <a:chOff x="1371600" y="895350"/>
                <a:chExt cx="2500312" cy="3244406"/>
              </a:xfrm>
            </p:grpSpPr>
            <p:sp>
              <p:nvSpPr>
                <p:cNvPr id="860" name="Google Shape;860;p48"/>
                <p:cNvSpPr/>
                <p:nvPr/>
              </p:nvSpPr>
              <p:spPr>
                <a:xfrm rot="10800000">
                  <a:off x="2060968" y="895350"/>
                  <a:ext cx="1793100" cy="28956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861" name="Google Shape;861;p48"/>
                <p:cNvSpPr/>
                <p:nvPr/>
              </p:nvSpPr>
              <p:spPr>
                <a:xfrm>
                  <a:off x="1524000" y="1047750"/>
                  <a:ext cx="2209800" cy="289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862" name="Google Shape;862;p48"/>
                <p:cNvGrpSpPr/>
                <p:nvPr/>
              </p:nvGrpSpPr>
              <p:grpSpPr>
                <a:xfrm>
                  <a:off x="1371600" y="895350"/>
                  <a:ext cx="2500312" cy="3244406"/>
                  <a:chOff x="1295400" y="971550"/>
                  <a:chExt cx="2500312" cy="3244406"/>
                </a:xfrm>
              </p:grpSpPr>
              <p:sp>
                <p:nvSpPr>
                  <p:cNvPr id="863" name="Google Shape;863;p48"/>
                  <p:cNvSpPr/>
                  <p:nvPr/>
                </p:nvSpPr>
                <p:spPr>
                  <a:xfrm>
                    <a:off x="1295400" y="971550"/>
                    <a:ext cx="2500312" cy="3244406"/>
                  </a:xfrm>
                  <a:custGeom>
                    <a:rect b="b" l="l" r="r" t="t"/>
                    <a:pathLst>
                      <a:path extrusionOk="0" h="1646" w="1268">
                        <a:moveTo>
                          <a:pt x="1203" y="0"/>
                        </a:moveTo>
                        <a:cubicBezTo>
                          <a:pt x="65" y="0"/>
                          <a:pt x="65" y="0"/>
                          <a:pt x="65" y="0"/>
                        </a:cubicBezTo>
                        <a:cubicBezTo>
                          <a:pt x="29" y="0"/>
                          <a:pt x="0" y="29"/>
                          <a:pt x="0" y="65"/>
                        </a:cubicBezTo>
                        <a:cubicBezTo>
                          <a:pt x="0" y="1581"/>
                          <a:pt x="0" y="1581"/>
                          <a:pt x="0" y="1581"/>
                        </a:cubicBezTo>
                        <a:cubicBezTo>
                          <a:pt x="0" y="1617"/>
                          <a:pt x="29" y="1646"/>
                          <a:pt x="65" y="1646"/>
                        </a:cubicBezTo>
                        <a:cubicBezTo>
                          <a:pt x="1203" y="1646"/>
                          <a:pt x="1203" y="1646"/>
                          <a:pt x="1203" y="1646"/>
                        </a:cubicBezTo>
                        <a:cubicBezTo>
                          <a:pt x="1239" y="1646"/>
                          <a:pt x="1268" y="1617"/>
                          <a:pt x="1268" y="1581"/>
                        </a:cubicBezTo>
                        <a:cubicBezTo>
                          <a:pt x="1268" y="65"/>
                          <a:pt x="1268" y="65"/>
                          <a:pt x="1268" y="65"/>
                        </a:cubicBezTo>
                        <a:cubicBezTo>
                          <a:pt x="1268" y="29"/>
                          <a:pt x="1239" y="0"/>
                          <a:pt x="1203" y="0"/>
                        </a:cubicBezTo>
                        <a:close/>
                        <a:moveTo>
                          <a:pt x="1146" y="1501"/>
                        </a:moveTo>
                        <a:cubicBezTo>
                          <a:pt x="125" y="1501"/>
                          <a:pt x="125" y="1501"/>
                          <a:pt x="125" y="1501"/>
                        </a:cubicBezTo>
                        <a:cubicBezTo>
                          <a:pt x="125" y="140"/>
                          <a:pt x="125" y="140"/>
                          <a:pt x="125" y="140"/>
                        </a:cubicBezTo>
                        <a:cubicBezTo>
                          <a:pt x="1146" y="140"/>
                          <a:pt x="1146" y="140"/>
                          <a:pt x="1146" y="140"/>
                        </a:cubicBezTo>
                        <a:lnTo>
                          <a:pt x="1146" y="1501"/>
                        </a:lnTo>
                        <a:close/>
                      </a:path>
                    </a:pathLst>
                  </a:custGeom>
                  <a:solidFill>
                    <a:srgbClr val="000000"/>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864" name="Google Shape;864;p48"/>
                  <p:cNvSpPr/>
                  <p:nvPr/>
                </p:nvSpPr>
                <p:spPr>
                  <a:xfrm>
                    <a:off x="2470547" y="3988928"/>
                    <a:ext cx="177900" cy="176100"/>
                  </a:xfrm>
                  <a:prstGeom prst="ellipse">
                    <a:avLst/>
                  </a:prstGeom>
                  <a:solidFill>
                    <a:srgbClr val="444444"/>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865" name="Google Shape;865;p48"/>
              <p:cNvSpPr/>
              <p:nvPr/>
            </p:nvSpPr>
            <p:spPr>
              <a:xfrm rot="10800000">
                <a:off x="2121601" y="1578441"/>
                <a:ext cx="1589100" cy="23673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grpSp>
          <p:nvGrpSpPr>
            <p:cNvPr id="866" name="Google Shape;866;p48"/>
            <p:cNvGrpSpPr/>
            <p:nvPr/>
          </p:nvGrpSpPr>
          <p:grpSpPr>
            <a:xfrm>
              <a:off x="1965847" y="2194057"/>
              <a:ext cx="857229" cy="1172604"/>
              <a:chOff x="3595689" y="4262437"/>
              <a:chExt cx="642938" cy="879475"/>
            </a:xfrm>
          </p:grpSpPr>
          <p:sp>
            <p:nvSpPr>
              <p:cNvPr id="867" name="Google Shape;867;p48"/>
              <p:cNvSpPr/>
              <p:nvPr/>
            </p:nvSpPr>
            <p:spPr>
              <a:xfrm>
                <a:off x="3595689" y="4262437"/>
                <a:ext cx="642938" cy="879475"/>
              </a:xfrm>
              <a:custGeom>
                <a:rect b="b" l="l" r="r" t="t"/>
                <a:pathLst>
                  <a:path extrusionOk="0" h="490" w="358">
                    <a:moveTo>
                      <a:pt x="272" y="283"/>
                    </a:moveTo>
                    <a:cubicBezTo>
                      <a:pt x="235" y="274"/>
                      <a:pt x="235" y="274"/>
                      <a:pt x="235" y="274"/>
                    </a:cubicBezTo>
                    <a:cubicBezTo>
                      <a:pt x="250" y="260"/>
                      <a:pt x="263" y="240"/>
                      <a:pt x="272" y="219"/>
                    </a:cubicBezTo>
                    <a:cubicBezTo>
                      <a:pt x="284" y="217"/>
                      <a:pt x="295" y="207"/>
                      <a:pt x="297" y="185"/>
                    </a:cubicBezTo>
                    <a:cubicBezTo>
                      <a:pt x="298" y="164"/>
                      <a:pt x="292" y="155"/>
                      <a:pt x="284" y="151"/>
                    </a:cubicBezTo>
                    <a:cubicBezTo>
                      <a:pt x="284" y="148"/>
                      <a:pt x="297" y="78"/>
                      <a:pt x="247" y="60"/>
                    </a:cubicBezTo>
                    <a:cubicBezTo>
                      <a:pt x="242" y="52"/>
                      <a:pt x="204" y="0"/>
                      <a:pt x="134" y="42"/>
                    </a:cubicBezTo>
                    <a:cubicBezTo>
                      <a:pt x="124" y="48"/>
                      <a:pt x="108" y="60"/>
                      <a:pt x="99" y="73"/>
                    </a:cubicBezTo>
                    <a:cubicBezTo>
                      <a:pt x="87" y="88"/>
                      <a:pt x="78" y="113"/>
                      <a:pt x="77" y="150"/>
                    </a:cubicBezTo>
                    <a:cubicBezTo>
                      <a:pt x="68" y="153"/>
                      <a:pt x="61" y="163"/>
                      <a:pt x="62" y="185"/>
                    </a:cubicBezTo>
                    <a:cubicBezTo>
                      <a:pt x="64" y="207"/>
                      <a:pt x="76" y="217"/>
                      <a:pt x="88" y="220"/>
                    </a:cubicBezTo>
                    <a:cubicBezTo>
                      <a:pt x="97" y="241"/>
                      <a:pt x="109" y="260"/>
                      <a:pt x="125" y="273"/>
                    </a:cubicBezTo>
                    <a:cubicBezTo>
                      <a:pt x="87" y="283"/>
                      <a:pt x="87" y="283"/>
                      <a:pt x="87" y="283"/>
                    </a:cubicBezTo>
                    <a:cubicBezTo>
                      <a:pt x="36" y="296"/>
                      <a:pt x="0" y="341"/>
                      <a:pt x="0" y="394"/>
                    </a:cubicBezTo>
                    <a:cubicBezTo>
                      <a:pt x="0" y="456"/>
                      <a:pt x="0" y="456"/>
                      <a:pt x="0" y="456"/>
                    </a:cubicBezTo>
                    <a:cubicBezTo>
                      <a:pt x="0" y="474"/>
                      <a:pt x="15" y="490"/>
                      <a:pt x="33" y="490"/>
                    </a:cubicBezTo>
                    <a:cubicBezTo>
                      <a:pt x="327" y="490"/>
                      <a:pt x="327" y="490"/>
                      <a:pt x="327" y="490"/>
                    </a:cubicBezTo>
                    <a:cubicBezTo>
                      <a:pt x="345" y="490"/>
                      <a:pt x="358" y="474"/>
                      <a:pt x="358" y="456"/>
                    </a:cubicBezTo>
                    <a:cubicBezTo>
                      <a:pt x="358" y="394"/>
                      <a:pt x="358" y="394"/>
                      <a:pt x="358" y="394"/>
                    </a:cubicBezTo>
                    <a:cubicBezTo>
                      <a:pt x="358" y="341"/>
                      <a:pt x="323" y="296"/>
                      <a:pt x="272" y="283"/>
                    </a:cubicBezTo>
                    <a:moveTo>
                      <a:pt x="97" y="161"/>
                    </a:moveTo>
                    <a:cubicBezTo>
                      <a:pt x="97" y="154"/>
                      <a:pt x="97" y="148"/>
                      <a:pt x="97" y="142"/>
                    </a:cubicBezTo>
                    <a:cubicBezTo>
                      <a:pt x="163" y="144"/>
                      <a:pt x="201" y="118"/>
                      <a:pt x="223" y="95"/>
                    </a:cubicBezTo>
                    <a:cubicBezTo>
                      <a:pt x="250" y="122"/>
                      <a:pt x="260" y="159"/>
                      <a:pt x="263" y="177"/>
                    </a:cubicBezTo>
                    <a:cubicBezTo>
                      <a:pt x="257" y="225"/>
                      <a:pt x="222" y="276"/>
                      <a:pt x="180" y="276"/>
                    </a:cubicBezTo>
                    <a:cubicBezTo>
                      <a:pt x="134" y="276"/>
                      <a:pt x="97" y="213"/>
                      <a:pt x="97" y="161"/>
                    </a:cubicBezTo>
                    <a:moveTo>
                      <a:pt x="338" y="456"/>
                    </a:moveTo>
                    <a:cubicBezTo>
                      <a:pt x="338" y="463"/>
                      <a:pt x="334" y="469"/>
                      <a:pt x="327" y="469"/>
                    </a:cubicBezTo>
                    <a:cubicBezTo>
                      <a:pt x="298" y="469"/>
                      <a:pt x="298" y="469"/>
                      <a:pt x="298" y="469"/>
                    </a:cubicBezTo>
                    <a:cubicBezTo>
                      <a:pt x="298" y="443"/>
                      <a:pt x="298" y="443"/>
                      <a:pt x="298" y="443"/>
                    </a:cubicBezTo>
                    <a:cubicBezTo>
                      <a:pt x="298" y="440"/>
                      <a:pt x="295" y="438"/>
                      <a:pt x="293" y="438"/>
                    </a:cubicBezTo>
                    <a:cubicBezTo>
                      <a:pt x="290" y="438"/>
                      <a:pt x="287" y="440"/>
                      <a:pt x="287" y="443"/>
                    </a:cubicBezTo>
                    <a:cubicBezTo>
                      <a:pt x="287" y="469"/>
                      <a:pt x="287" y="469"/>
                      <a:pt x="287" y="469"/>
                    </a:cubicBezTo>
                    <a:cubicBezTo>
                      <a:pt x="220" y="469"/>
                      <a:pt x="220" y="469"/>
                      <a:pt x="220" y="469"/>
                    </a:cubicBezTo>
                    <a:cubicBezTo>
                      <a:pt x="192" y="357"/>
                      <a:pt x="192" y="357"/>
                      <a:pt x="192" y="357"/>
                    </a:cubicBezTo>
                    <a:cubicBezTo>
                      <a:pt x="200" y="356"/>
                      <a:pt x="207" y="349"/>
                      <a:pt x="205" y="340"/>
                    </a:cubicBezTo>
                    <a:cubicBezTo>
                      <a:pt x="199" y="318"/>
                      <a:pt x="199" y="318"/>
                      <a:pt x="199" y="318"/>
                    </a:cubicBezTo>
                    <a:cubicBezTo>
                      <a:pt x="198" y="312"/>
                      <a:pt x="192" y="308"/>
                      <a:pt x="186" y="308"/>
                    </a:cubicBezTo>
                    <a:cubicBezTo>
                      <a:pt x="174" y="308"/>
                      <a:pt x="174" y="308"/>
                      <a:pt x="174" y="308"/>
                    </a:cubicBezTo>
                    <a:cubicBezTo>
                      <a:pt x="167" y="308"/>
                      <a:pt x="162" y="312"/>
                      <a:pt x="161" y="318"/>
                    </a:cubicBezTo>
                    <a:cubicBezTo>
                      <a:pt x="155" y="340"/>
                      <a:pt x="155" y="340"/>
                      <a:pt x="155" y="340"/>
                    </a:cubicBezTo>
                    <a:cubicBezTo>
                      <a:pt x="153" y="349"/>
                      <a:pt x="159" y="356"/>
                      <a:pt x="168" y="357"/>
                    </a:cubicBezTo>
                    <a:cubicBezTo>
                      <a:pt x="140" y="469"/>
                      <a:pt x="140" y="469"/>
                      <a:pt x="140" y="469"/>
                    </a:cubicBezTo>
                    <a:cubicBezTo>
                      <a:pt x="71" y="469"/>
                      <a:pt x="71" y="469"/>
                      <a:pt x="71" y="469"/>
                    </a:cubicBezTo>
                    <a:cubicBezTo>
                      <a:pt x="71" y="443"/>
                      <a:pt x="71" y="443"/>
                      <a:pt x="71" y="443"/>
                    </a:cubicBezTo>
                    <a:cubicBezTo>
                      <a:pt x="71" y="440"/>
                      <a:pt x="69" y="438"/>
                      <a:pt x="66" y="438"/>
                    </a:cubicBezTo>
                    <a:cubicBezTo>
                      <a:pt x="63" y="438"/>
                      <a:pt x="61" y="440"/>
                      <a:pt x="61" y="443"/>
                    </a:cubicBezTo>
                    <a:cubicBezTo>
                      <a:pt x="61" y="469"/>
                      <a:pt x="61" y="469"/>
                      <a:pt x="61" y="469"/>
                    </a:cubicBezTo>
                    <a:cubicBezTo>
                      <a:pt x="33" y="469"/>
                      <a:pt x="33" y="469"/>
                      <a:pt x="33" y="469"/>
                    </a:cubicBezTo>
                    <a:cubicBezTo>
                      <a:pt x="26" y="469"/>
                      <a:pt x="21" y="463"/>
                      <a:pt x="21" y="456"/>
                    </a:cubicBezTo>
                    <a:cubicBezTo>
                      <a:pt x="21" y="394"/>
                      <a:pt x="21" y="394"/>
                      <a:pt x="21" y="394"/>
                    </a:cubicBezTo>
                    <a:cubicBezTo>
                      <a:pt x="21" y="350"/>
                      <a:pt x="50" y="313"/>
                      <a:pt x="92" y="302"/>
                    </a:cubicBezTo>
                    <a:cubicBezTo>
                      <a:pt x="147" y="288"/>
                      <a:pt x="147" y="288"/>
                      <a:pt x="147" y="288"/>
                    </a:cubicBezTo>
                    <a:cubicBezTo>
                      <a:pt x="157" y="293"/>
                      <a:pt x="169" y="296"/>
                      <a:pt x="180" y="296"/>
                    </a:cubicBezTo>
                    <a:cubicBezTo>
                      <a:pt x="192" y="296"/>
                      <a:pt x="203" y="293"/>
                      <a:pt x="213" y="288"/>
                    </a:cubicBezTo>
                    <a:cubicBezTo>
                      <a:pt x="267" y="302"/>
                      <a:pt x="267" y="302"/>
                      <a:pt x="267" y="302"/>
                    </a:cubicBezTo>
                    <a:cubicBezTo>
                      <a:pt x="309" y="313"/>
                      <a:pt x="338" y="350"/>
                      <a:pt x="338" y="394"/>
                    </a:cubicBezTo>
                    <a:lnTo>
                      <a:pt x="338" y="456"/>
                    </a:lnTo>
                    <a:close/>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868" name="Google Shape;868;p48"/>
              <p:cNvSpPr/>
              <p:nvPr/>
            </p:nvSpPr>
            <p:spPr>
              <a:xfrm>
                <a:off x="3711576" y="4954587"/>
                <a:ext cx="95250" cy="53975"/>
              </a:xfrm>
              <a:custGeom>
                <a:rect b="b" l="l" r="r" t="t"/>
                <a:pathLst>
                  <a:path extrusionOk="0" h="30" w="53">
                    <a:moveTo>
                      <a:pt x="36" y="6"/>
                    </a:moveTo>
                    <a:cubicBezTo>
                      <a:pt x="31" y="0"/>
                      <a:pt x="22" y="0"/>
                      <a:pt x="17" y="6"/>
                    </a:cubicBezTo>
                    <a:cubicBezTo>
                      <a:pt x="4" y="20"/>
                      <a:pt x="4" y="20"/>
                      <a:pt x="4" y="20"/>
                    </a:cubicBezTo>
                    <a:cubicBezTo>
                      <a:pt x="0" y="24"/>
                      <a:pt x="3" y="30"/>
                      <a:pt x="8" y="30"/>
                    </a:cubicBezTo>
                    <a:cubicBezTo>
                      <a:pt x="46" y="30"/>
                      <a:pt x="46" y="30"/>
                      <a:pt x="46" y="30"/>
                    </a:cubicBezTo>
                    <a:cubicBezTo>
                      <a:pt x="51" y="30"/>
                      <a:pt x="53" y="24"/>
                      <a:pt x="50" y="20"/>
                    </a:cubicBezTo>
                    <a:lnTo>
                      <a:pt x="36" y="6"/>
                    </a:lnTo>
                    <a:close/>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869" name="Google Shape;869;p48"/>
              <p:cNvSpPr/>
              <p:nvPr/>
            </p:nvSpPr>
            <p:spPr>
              <a:xfrm>
                <a:off x="3802064" y="4556125"/>
                <a:ext cx="231775" cy="88900"/>
              </a:xfrm>
              <a:custGeom>
                <a:rect b="b" l="l" r="r" t="t"/>
                <a:pathLst>
                  <a:path extrusionOk="0" h="49" w="129">
                    <a:moveTo>
                      <a:pt x="60" y="23"/>
                    </a:moveTo>
                    <a:cubicBezTo>
                      <a:pt x="70" y="23"/>
                      <a:pt x="70" y="23"/>
                      <a:pt x="70" y="23"/>
                    </a:cubicBezTo>
                    <a:cubicBezTo>
                      <a:pt x="71" y="38"/>
                      <a:pt x="84" y="49"/>
                      <a:pt x="99" y="49"/>
                    </a:cubicBezTo>
                    <a:cubicBezTo>
                      <a:pt x="116" y="49"/>
                      <a:pt x="129" y="36"/>
                      <a:pt x="129" y="19"/>
                    </a:cubicBezTo>
                    <a:cubicBezTo>
                      <a:pt x="129" y="0"/>
                      <a:pt x="112" y="0"/>
                      <a:pt x="99" y="0"/>
                    </a:cubicBezTo>
                    <a:cubicBezTo>
                      <a:pt x="88" y="0"/>
                      <a:pt x="74" y="0"/>
                      <a:pt x="70" y="13"/>
                    </a:cubicBezTo>
                    <a:cubicBezTo>
                      <a:pt x="59" y="13"/>
                      <a:pt x="59" y="13"/>
                      <a:pt x="59" y="13"/>
                    </a:cubicBezTo>
                    <a:cubicBezTo>
                      <a:pt x="55" y="0"/>
                      <a:pt x="41" y="0"/>
                      <a:pt x="30" y="0"/>
                    </a:cubicBezTo>
                    <a:cubicBezTo>
                      <a:pt x="17" y="0"/>
                      <a:pt x="0" y="0"/>
                      <a:pt x="0" y="19"/>
                    </a:cubicBezTo>
                    <a:cubicBezTo>
                      <a:pt x="0" y="36"/>
                      <a:pt x="14" y="49"/>
                      <a:pt x="30" y="49"/>
                    </a:cubicBezTo>
                    <a:cubicBezTo>
                      <a:pt x="45" y="49"/>
                      <a:pt x="58" y="38"/>
                      <a:pt x="60" y="23"/>
                    </a:cubicBezTo>
                    <a:moveTo>
                      <a:pt x="99" y="10"/>
                    </a:moveTo>
                    <a:cubicBezTo>
                      <a:pt x="116" y="10"/>
                      <a:pt x="119" y="12"/>
                      <a:pt x="119" y="19"/>
                    </a:cubicBezTo>
                    <a:cubicBezTo>
                      <a:pt x="119" y="30"/>
                      <a:pt x="110" y="39"/>
                      <a:pt x="99" y="39"/>
                    </a:cubicBezTo>
                    <a:cubicBezTo>
                      <a:pt x="88" y="39"/>
                      <a:pt x="79" y="30"/>
                      <a:pt x="79" y="19"/>
                    </a:cubicBezTo>
                    <a:cubicBezTo>
                      <a:pt x="79" y="12"/>
                      <a:pt x="83" y="10"/>
                      <a:pt x="99" y="10"/>
                    </a:cubicBezTo>
                    <a:moveTo>
                      <a:pt x="10" y="19"/>
                    </a:moveTo>
                    <a:cubicBezTo>
                      <a:pt x="10" y="12"/>
                      <a:pt x="13" y="10"/>
                      <a:pt x="30" y="10"/>
                    </a:cubicBezTo>
                    <a:cubicBezTo>
                      <a:pt x="46" y="10"/>
                      <a:pt x="50" y="12"/>
                      <a:pt x="50" y="19"/>
                    </a:cubicBezTo>
                    <a:cubicBezTo>
                      <a:pt x="50" y="30"/>
                      <a:pt x="41" y="39"/>
                      <a:pt x="30" y="39"/>
                    </a:cubicBezTo>
                    <a:cubicBezTo>
                      <a:pt x="19" y="39"/>
                      <a:pt x="10" y="30"/>
                      <a:pt x="10" y="19"/>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grpSp>
      </p:grpSp>
      <p:pic>
        <p:nvPicPr>
          <p:cNvPr id="870" name="Google Shape;870;p48"/>
          <p:cNvPicPr preferRelativeResize="0"/>
          <p:nvPr/>
        </p:nvPicPr>
        <p:blipFill rotWithShape="1">
          <a:blip r:embed="rId3">
            <a:alphaModFix/>
          </a:blip>
          <a:srcRect b="7106" l="10637" r="10566" t="8590"/>
          <a:stretch/>
        </p:blipFill>
        <p:spPr>
          <a:xfrm>
            <a:off x="4030187" y="1992101"/>
            <a:ext cx="1083628" cy="1159301"/>
          </a:xfrm>
          <a:prstGeom prst="rect">
            <a:avLst/>
          </a:prstGeom>
          <a:noFill/>
          <a:ln>
            <a:noFill/>
          </a:ln>
        </p:spPr>
      </p:pic>
      <p:grpSp>
        <p:nvGrpSpPr>
          <p:cNvPr id="871" name="Google Shape;871;p48"/>
          <p:cNvGrpSpPr/>
          <p:nvPr/>
        </p:nvGrpSpPr>
        <p:grpSpPr>
          <a:xfrm>
            <a:off x="2898775" y="2165597"/>
            <a:ext cx="1027200" cy="675053"/>
            <a:chOff x="2898775" y="2165597"/>
            <a:chExt cx="1027200" cy="675053"/>
          </a:xfrm>
        </p:grpSpPr>
        <p:sp>
          <p:nvSpPr>
            <p:cNvPr id="872" name="Google Shape;872;p48"/>
            <p:cNvSpPr/>
            <p:nvPr/>
          </p:nvSpPr>
          <p:spPr>
            <a:xfrm flipH="1">
              <a:off x="2898775" y="2418850"/>
              <a:ext cx="1027200" cy="421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3" name="Google Shape;873;p48"/>
            <p:cNvGrpSpPr/>
            <p:nvPr/>
          </p:nvGrpSpPr>
          <p:grpSpPr>
            <a:xfrm>
              <a:off x="3371224" y="2165597"/>
              <a:ext cx="225317" cy="253263"/>
              <a:chOff x="3207219" y="1701147"/>
              <a:chExt cx="434975" cy="488925"/>
            </a:xfrm>
          </p:grpSpPr>
          <p:sp>
            <p:nvSpPr>
              <p:cNvPr id="874" name="Google Shape;874;p48"/>
              <p:cNvSpPr/>
              <p:nvPr/>
            </p:nvSpPr>
            <p:spPr>
              <a:xfrm>
                <a:off x="3550119" y="1701147"/>
                <a:ext cx="65100" cy="1461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48"/>
              <p:cNvSpPr/>
              <p:nvPr/>
            </p:nvSpPr>
            <p:spPr>
              <a:xfrm>
                <a:off x="3550119" y="1928160"/>
                <a:ext cx="65100" cy="2619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48"/>
              <p:cNvSpPr/>
              <p:nvPr/>
            </p:nvSpPr>
            <p:spPr>
              <a:xfrm>
                <a:off x="3391369" y="1701147"/>
                <a:ext cx="66600" cy="2715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48"/>
              <p:cNvSpPr/>
              <p:nvPr/>
            </p:nvSpPr>
            <p:spPr>
              <a:xfrm>
                <a:off x="3391369" y="2051985"/>
                <a:ext cx="66600" cy="1380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48"/>
              <p:cNvSpPr/>
              <p:nvPr/>
            </p:nvSpPr>
            <p:spPr>
              <a:xfrm>
                <a:off x="3235794" y="1701147"/>
                <a:ext cx="63600" cy="444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9" name="Google Shape;879;p48"/>
              <p:cNvSpPr/>
              <p:nvPr/>
            </p:nvSpPr>
            <p:spPr>
              <a:xfrm>
                <a:off x="3235794" y="1824972"/>
                <a:ext cx="63600" cy="36510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0" name="Google Shape;880;p48"/>
              <p:cNvSpPr/>
              <p:nvPr/>
            </p:nvSpPr>
            <p:spPr>
              <a:xfrm>
                <a:off x="3207219" y="1759885"/>
                <a:ext cx="120650" cy="50800"/>
              </a:xfrm>
              <a:custGeom>
                <a:rect b="b" l="l" r="r" t="t"/>
                <a:pathLst>
                  <a:path extrusionOk="0" h="32" w="76">
                    <a:moveTo>
                      <a:pt x="0" y="0"/>
                    </a:moveTo>
                    <a:lnTo>
                      <a:pt x="0" y="32"/>
                    </a:lnTo>
                    <a:lnTo>
                      <a:pt x="18" y="32"/>
                    </a:lnTo>
                    <a:lnTo>
                      <a:pt x="58" y="32"/>
                    </a:lnTo>
                    <a:lnTo>
                      <a:pt x="76" y="32"/>
                    </a:lnTo>
                    <a:lnTo>
                      <a:pt x="76" y="0"/>
                    </a:lnTo>
                    <a:lnTo>
                      <a:pt x="58" y="0"/>
                    </a:lnTo>
                    <a:lnTo>
                      <a:pt x="18"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48"/>
              <p:cNvSpPr/>
              <p:nvPr/>
            </p:nvSpPr>
            <p:spPr>
              <a:xfrm>
                <a:off x="3364381" y="1986897"/>
                <a:ext cx="120650" cy="53975"/>
              </a:xfrm>
              <a:custGeom>
                <a:rect b="b" l="l" r="r" t="t"/>
                <a:pathLst>
                  <a:path extrusionOk="0" h="34" w="76">
                    <a:moveTo>
                      <a:pt x="0" y="0"/>
                    </a:moveTo>
                    <a:lnTo>
                      <a:pt x="0" y="34"/>
                    </a:lnTo>
                    <a:lnTo>
                      <a:pt x="17" y="34"/>
                    </a:lnTo>
                    <a:lnTo>
                      <a:pt x="59" y="34"/>
                    </a:lnTo>
                    <a:lnTo>
                      <a:pt x="76" y="34"/>
                    </a:lnTo>
                    <a:lnTo>
                      <a:pt x="76" y="0"/>
                    </a:lnTo>
                    <a:lnTo>
                      <a:pt x="59" y="0"/>
                    </a:lnTo>
                    <a:lnTo>
                      <a:pt x="17" y="0"/>
                    </a:lnTo>
                    <a:lnTo>
                      <a:pt x="0"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48"/>
              <p:cNvSpPr/>
              <p:nvPr/>
            </p:nvSpPr>
            <p:spPr>
              <a:xfrm>
                <a:off x="3521544" y="1861485"/>
                <a:ext cx="120650" cy="52388"/>
              </a:xfrm>
              <a:custGeom>
                <a:rect b="b" l="l" r="r" t="t"/>
                <a:pathLst>
                  <a:path extrusionOk="0" h="33" w="76">
                    <a:moveTo>
                      <a:pt x="18" y="0"/>
                    </a:moveTo>
                    <a:lnTo>
                      <a:pt x="0" y="0"/>
                    </a:lnTo>
                    <a:lnTo>
                      <a:pt x="0" y="33"/>
                    </a:lnTo>
                    <a:lnTo>
                      <a:pt x="18" y="33"/>
                    </a:lnTo>
                    <a:lnTo>
                      <a:pt x="59" y="33"/>
                    </a:lnTo>
                    <a:lnTo>
                      <a:pt x="76" y="33"/>
                    </a:lnTo>
                    <a:lnTo>
                      <a:pt x="76" y="0"/>
                    </a:lnTo>
                    <a:lnTo>
                      <a:pt x="59" y="0"/>
                    </a:lnTo>
                    <a:lnTo>
                      <a:pt x="1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883" name="Google Shape;883;p48"/>
          <p:cNvGrpSpPr/>
          <p:nvPr/>
        </p:nvGrpSpPr>
        <p:grpSpPr>
          <a:xfrm>
            <a:off x="5218025" y="2153802"/>
            <a:ext cx="1027200" cy="686848"/>
            <a:chOff x="5218025" y="2153802"/>
            <a:chExt cx="1027200" cy="686848"/>
          </a:xfrm>
        </p:grpSpPr>
        <p:sp>
          <p:nvSpPr>
            <p:cNvPr id="884" name="Google Shape;884;p48"/>
            <p:cNvSpPr/>
            <p:nvPr/>
          </p:nvSpPr>
          <p:spPr>
            <a:xfrm>
              <a:off x="5218025" y="2418850"/>
              <a:ext cx="1027200" cy="421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8"/>
            <p:cNvSpPr/>
            <p:nvPr/>
          </p:nvSpPr>
          <p:spPr>
            <a:xfrm>
              <a:off x="5539526" y="2153802"/>
              <a:ext cx="265987" cy="253250"/>
            </a:xfrm>
            <a:custGeom>
              <a:rect b="b" l="l" r="r" t="t"/>
              <a:pathLst>
                <a:path extrusionOk="0" h="264" w="277">
                  <a:moveTo>
                    <a:pt x="251" y="80"/>
                  </a:moveTo>
                  <a:cubicBezTo>
                    <a:pt x="192" y="69"/>
                    <a:pt x="192" y="69"/>
                    <a:pt x="192" y="69"/>
                  </a:cubicBezTo>
                  <a:cubicBezTo>
                    <a:pt x="164" y="17"/>
                    <a:pt x="164" y="17"/>
                    <a:pt x="164" y="17"/>
                  </a:cubicBezTo>
                  <a:cubicBezTo>
                    <a:pt x="158" y="6"/>
                    <a:pt x="149" y="0"/>
                    <a:pt x="139" y="0"/>
                  </a:cubicBezTo>
                  <a:cubicBezTo>
                    <a:pt x="128" y="0"/>
                    <a:pt x="119" y="6"/>
                    <a:pt x="114" y="17"/>
                  </a:cubicBezTo>
                  <a:cubicBezTo>
                    <a:pt x="85" y="69"/>
                    <a:pt x="85" y="69"/>
                    <a:pt x="85" y="69"/>
                  </a:cubicBezTo>
                  <a:cubicBezTo>
                    <a:pt x="27" y="80"/>
                    <a:pt x="27" y="80"/>
                    <a:pt x="27" y="80"/>
                  </a:cubicBezTo>
                  <a:cubicBezTo>
                    <a:pt x="15" y="82"/>
                    <a:pt x="6" y="89"/>
                    <a:pt x="3" y="99"/>
                  </a:cubicBezTo>
                  <a:cubicBezTo>
                    <a:pt x="0" y="109"/>
                    <a:pt x="3" y="119"/>
                    <a:pt x="12" y="128"/>
                  </a:cubicBezTo>
                  <a:cubicBezTo>
                    <a:pt x="55" y="169"/>
                    <a:pt x="55" y="169"/>
                    <a:pt x="55" y="169"/>
                  </a:cubicBezTo>
                  <a:cubicBezTo>
                    <a:pt x="45" y="229"/>
                    <a:pt x="45" y="229"/>
                    <a:pt x="45" y="229"/>
                  </a:cubicBezTo>
                  <a:cubicBezTo>
                    <a:pt x="43" y="239"/>
                    <a:pt x="45" y="248"/>
                    <a:pt x="51" y="254"/>
                  </a:cubicBezTo>
                  <a:cubicBezTo>
                    <a:pt x="56" y="260"/>
                    <a:pt x="63" y="263"/>
                    <a:pt x="71" y="263"/>
                  </a:cubicBezTo>
                  <a:cubicBezTo>
                    <a:pt x="71" y="263"/>
                    <a:pt x="71" y="263"/>
                    <a:pt x="71" y="263"/>
                  </a:cubicBezTo>
                  <a:cubicBezTo>
                    <a:pt x="75" y="263"/>
                    <a:pt x="80" y="263"/>
                    <a:pt x="85" y="261"/>
                  </a:cubicBezTo>
                  <a:cubicBezTo>
                    <a:pt x="139" y="237"/>
                    <a:pt x="139" y="237"/>
                    <a:pt x="139" y="237"/>
                  </a:cubicBezTo>
                  <a:cubicBezTo>
                    <a:pt x="193" y="261"/>
                    <a:pt x="193" y="261"/>
                    <a:pt x="193" y="261"/>
                  </a:cubicBezTo>
                  <a:cubicBezTo>
                    <a:pt x="197" y="263"/>
                    <a:pt x="202" y="264"/>
                    <a:pt x="206" y="264"/>
                  </a:cubicBezTo>
                  <a:cubicBezTo>
                    <a:pt x="214" y="264"/>
                    <a:pt x="221" y="260"/>
                    <a:pt x="226" y="254"/>
                  </a:cubicBezTo>
                  <a:cubicBezTo>
                    <a:pt x="232" y="248"/>
                    <a:pt x="234" y="239"/>
                    <a:pt x="231" y="229"/>
                  </a:cubicBezTo>
                  <a:cubicBezTo>
                    <a:pt x="219" y="169"/>
                    <a:pt x="219" y="169"/>
                    <a:pt x="219" y="169"/>
                  </a:cubicBezTo>
                  <a:cubicBezTo>
                    <a:pt x="264" y="128"/>
                    <a:pt x="264" y="128"/>
                    <a:pt x="264" y="128"/>
                  </a:cubicBezTo>
                  <a:cubicBezTo>
                    <a:pt x="274" y="119"/>
                    <a:pt x="277" y="109"/>
                    <a:pt x="274" y="99"/>
                  </a:cubicBezTo>
                  <a:cubicBezTo>
                    <a:pt x="271" y="89"/>
                    <a:pt x="263" y="82"/>
                    <a:pt x="251" y="80"/>
                  </a:cubicBezTo>
                  <a:close/>
                  <a:moveTo>
                    <a:pt x="180" y="156"/>
                  </a:moveTo>
                  <a:cubicBezTo>
                    <a:pt x="193" y="222"/>
                    <a:pt x="193" y="222"/>
                    <a:pt x="193" y="222"/>
                  </a:cubicBezTo>
                  <a:cubicBezTo>
                    <a:pt x="139" y="198"/>
                    <a:pt x="139" y="198"/>
                    <a:pt x="139" y="198"/>
                  </a:cubicBezTo>
                  <a:cubicBezTo>
                    <a:pt x="83" y="222"/>
                    <a:pt x="83" y="222"/>
                    <a:pt x="83" y="222"/>
                  </a:cubicBezTo>
                  <a:cubicBezTo>
                    <a:pt x="93" y="156"/>
                    <a:pt x="93" y="156"/>
                    <a:pt x="93" y="156"/>
                  </a:cubicBezTo>
                  <a:cubicBezTo>
                    <a:pt x="48" y="112"/>
                    <a:pt x="48" y="112"/>
                    <a:pt x="48" y="112"/>
                  </a:cubicBezTo>
                  <a:cubicBezTo>
                    <a:pt x="108" y="102"/>
                    <a:pt x="108" y="102"/>
                    <a:pt x="108" y="102"/>
                  </a:cubicBezTo>
                  <a:cubicBezTo>
                    <a:pt x="139" y="46"/>
                    <a:pt x="139" y="46"/>
                    <a:pt x="139" y="46"/>
                  </a:cubicBezTo>
                  <a:cubicBezTo>
                    <a:pt x="169" y="102"/>
                    <a:pt x="169" y="102"/>
                    <a:pt x="169" y="102"/>
                  </a:cubicBezTo>
                  <a:cubicBezTo>
                    <a:pt x="228" y="112"/>
                    <a:pt x="228" y="112"/>
                    <a:pt x="228" y="112"/>
                  </a:cubicBezTo>
                  <a:lnTo>
                    <a:pt x="180" y="156"/>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871"/>
                                        </p:tgtEl>
                                        <p:attrNameLst>
                                          <p:attrName>style.visibility</p:attrName>
                                        </p:attrNameLst>
                                      </p:cBhvr>
                                      <p:to>
                                        <p:strVal val="visible"/>
                                      </p:to>
                                    </p:set>
                                    <p:animEffect filter="fade" transition="in">
                                      <p:cBhvr>
                                        <p:cTn dur="500"/>
                                        <p:tgtEl>
                                          <p:spTgt spid="871"/>
                                        </p:tgtEl>
                                      </p:cBhvr>
                                    </p:animEffect>
                                  </p:childTnLst>
                                </p:cTn>
                              </p:par>
                              <p:par>
                                <p:cTn fill="hold" nodeType="withEffect" presetClass="entr" presetID="10" presetSubtype="0">
                                  <p:stCondLst>
                                    <p:cond delay="0"/>
                                  </p:stCondLst>
                                  <p:childTnLst>
                                    <p:set>
                                      <p:cBhvr>
                                        <p:cTn dur="1" fill="hold">
                                          <p:stCondLst>
                                            <p:cond delay="0"/>
                                          </p:stCondLst>
                                        </p:cTn>
                                        <p:tgtEl>
                                          <p:spTgt spid="883"/>
                                        </p:tgtEl>
                                        <p:attrNameLst>
                                          <p:attrName>style.visibility</p:attrName>
                                        </p:attrNameLst>
                                      </p:cBhvr>
                                      <p:to>
                                        <p:strVal val="visible"/>
                                      </p:to>
                                    </p:set>
                                    <p:animEffect filter="fade" transition="in">
                                      <p:cBhvr>
                                        <p:cTn dur="500"/>
                                        <p:tgtEl>
                                          <p:spTgt spid="8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856"/>
                                        </p:tgtEl>
                                        <p:attrNameLst>
                                          <p:attrName>style.visibility</p:attrName>
                                        </p:attrNameLst>
                                      </p:cBhvr>
                                      <p:to>
                                        <p:strVal val="visible"/>
                                      </p:to>
                                    </p:set>
                                    <p:animEffect filter="fade" transition="in">
                                      <p:cBhvr>
                                        <p:cTn dur="600"/>
                                        <p:tgtEl>
                                          <p:spTgt spid="856"/>
                                        </p:tgtEl>
                                      </p:cBhvr>
                                    </p:animEffect>
                                  </p:childTnLst>
                                </p:cTn>
                              </p:par>
                              <p:par>
                                <p:cTn fill="hold" nodeType="withEffect" presetClass="entr" presetID="10" presetSubtype="0">
                                  <p:stCondLst>
                                    <p:cond delay="0"/>
                                  </p:stCondLst>
                                  <p:childTnLst>
                                    <p:set>
                                      <p:cBhvr>
                                        <p:cTn dur="1" fill="hold">
                                          <p:stCondLst>
                                            <p:cond delay="0"/>
                                          </p:stCondLst>
                                        </p:cTn>
                                        <p:tgtEl>
                                          <p:spTgt spid="845"/>
                                        </p:tgtEl>
                                        <p:attrNameLst>
                                          <p:attrName>style.visibility</p:attrName>
                                        </p:attrNameLst>
                                      </p:cBhvr>
                                      <p:to>
                                        <p:strVal val="visible"/>
                                      </p:to>
                                    </p:set>
                                    <p:animEffect filter="fade" transition="in">
                                      <p:cBhvr>
                                        <p:cTn dur="600"/>
                                        <p:tgtEl>
                                          <p:spTgt spid="8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49"/>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amministratore</a:t>
            </a:r>
            <a:endParaRPr/>
          </a:p>
        </p:txBody>
      </p:sp>
      <p:sp>
        <p:nvSpPr>
          <p:cNvPr id="891" name="Google Shape;891;p49"/>
          <p:cNvSpPr txBox="1"/>
          <p:nvPr/>
        </p:nvSpPr>
        <p:spPr>
          <a:xfrm>
            <a:off x="3503850" y="553400"/>
            <a:ext cx="213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Calibri"/>
                <a:ea typeface="Calibri"/>
                <a:cs typeface="Calibri"/>
                <a:sym typeface="Calibri"/>
              </a:rPr>
              <a:t>Schermata delle regole</a:t>
            </a:r>
            <a:endParaRPr>
              <a:solidFill>
                <a:schemeClr val="dk1"/>
              </a:solidFill>
              <a:latin typeface="Calibri"/>
              <a:ea typeface="Calibri"/>
              <a:cs typeface="Calibri"/>
              <a:sym typeface="Calibri"/>
            </a:endParaRPr>
          </a:p>
        </p:txBody>
      </p:sp>
      <p:cxnSp>
        <p:nvCxnSpPr>
          <p:cNvPr id="892" name="Google Shape;892;p49"/>
          <p:cNvCxnSpPr/>
          <p:nvPr/>
        </p:nvCxnSpPr>
        <p:spPr>
          <a:xfrm>
            <a:off x="3805491" y="898619"/>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893" name="Google Shape;893;p49"/>
          <p:cNvPicPr preferRelativeResize="0"/>
          <p:nvPr/>
        </p:nvPicPr>
        <p:blipFill>
          <a:blip r:embed="rId3">
            <a:alphaModFix/>
          </a:blip>
          <a:stretch>
            <a:fillRect/>
          </a:stretch>
        </p:blipFill>
        <p:spPr>
          <a:xfrm>
            <a:off x="844775" y="1081650"/>
            <a:ext cx="7454448" cy="3626299"/>
          </a:xfrm>
          <a:prstGeom prst="rect">
            <a:avLst/>
          </a:prstGeom>
          <a:noFill/>
          <a:ln>
            <a:noFill/>
          </a:ln>
        </p:spPr>
      </p:pic>
      <p:pic>
        <p:nvPicPr>
          <p:cNvPr id="894" name="Google Shape;894;p49"/>
          <p:cNvPicPr preferRelativeResize="0"/>
          <p:nvPr/>
        </p:nvPicPr>
        <p:blipFill>
          <a:blip r:embed="rId4">
            <a:alphaModFix/>
          </a:blip>
          <a:stretch>
            <a:fillRect/>
          </a:stretch>
        </p:blipFill>
        <p:spPr>
          <a:xfrm>
            <a:off x="3477275" y="1607125"/>
            <a:ext cx="2189450" cy="2864699"/>
          </a:xfrm>
          <a:prstGeom prst="rect">
            <a:avLst/>
          </a:prstGeom>
          <a:noFill/>
          <a:ln>
            <a:noFill/>
          </a:ln>
          <a:effectLst>
            <a:outerShdw blurRad="57150" rotWithShape="0" algn="bl" dir="5400000" dist="19050">
              <a:srgbClr val="000000">
                <a:alpha val="5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4"/>
                                        </p:tgtEl>
                                        <p:attrNameLst>
                                          <p:attrName>style.visibility</p:attrName>
                                        </p:attrNameLst>
                                      </p:cBhvr>
                                      <p:to>
                                        <p:strVal val="visible"/>
                                      </p:to>
                                    </p:set>
                                    <p:animEffect filter="fade" transition="in">
                                      <p:cBhvr>
                                        <p:cTn dur="200"/>
                                        <p:tgtEl>
                                          <p:spTgt spid="8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50"/>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amministratore</a:t>
            </a:r>
            <a:endParaRPr/>
          </a:p>
        </p:txBody>
      </p:sp>
      <p:sp>
        <p:nvSpPr>
          <p:cNvPr id="900" name="Google Shape;900;p50"/>
          <p:cNvSpPr txBox="1"/>
          <p:nvPr/>
        </p:nvSpPr>
        <p:spPr>
          <a:xfrm>
            <a:off x="3503850" y="553400"/>
            <a:ext cx="2136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a:solidFill>
                  <a:schemeClr val="dk1"/>
                </a:solidFill>
                <a:latin typeface="Calibri"/>
                <a:ea typeface="Calibri"/>
                <a:cs typeface="Calibri"/>
                <a:sym typeface="Calibri"/>
              </a:rPr>
              <a:t>Schermata dei badge</a:t>
            </a:r>
            <a:endParaRPr>
              <a:solidFill>
                <a:schemeClr val="dk1"/>
              </a:solidFill>
              <a:latin typeface="Calibri"/>
              <a:ea typeface="Calibri"/>
              <a:cs typeface="Calibri"/>
              <a:sym typeface="Calibri"/>
            </a:endParaRPr>
          </a:p>
        </p:txBody>
      </p:sp>
      <p:cxnSp>
        <p:nvCxnSpPr>
          <p:cNvPr id="901" name="Google Shape;901;p50"/>
          <p:cNvCxnSpPr/>
          <p:nvPr/>
        </p:nvCxnSpPr>
        <p:spPr>
          <a:xfrm>
            <a:off x="3805491" y="898619"/>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902" name="Google Shape;902;p50"/>
          <p:cNvPicPr preferRelativeResize="0"/>
          <p:nvPr/>
        </p:nvPicPr>
        <p:blipFill>
          <a:blip r:embed="rId3">
            <a:alphaModFix/>
          </a:blip>
          <a:stretch>
            <a:fillRect/>
          </a:stretch>
        </p:blipFill>
        <p:spPr>
          <a:xfrm>
            <a:off x="844775" y="1081650"/>
            <a:ext cx="7454452" cy="3668434"/>
          </a:xfrm>
          <a:prstGeom prst="rect">
            <a:avLst/>
          </a:prstGeom>
          <a:noFill/>
          <a:ln>
            <a:noFill/>
          </a:ln>
        </p:spPr>
      </p:pic>
      <p:grpSp>
        <p:nvGrpSpPr>
          <p:cNvPr id="903" name="Google Shape;903;p50"/>
          <p:cNvGrpSpPr/>
          <p:nvPr/>
        </p:nvGrpSpPr>
        <p:grpSpPr>
          <a:xfrm>
            <a:off x="2951956" y="1667726"/>
            <a:ext cx="3240086" cy="2801068"/>
            <a:chOff x="6052975" y="1514050"/>
            <a:chExt cx="2970376" cy="2546425"/>
          </a:xfrm>
        </p:grpSpPr>
        <p:pic>
          <p:nvPicPr>
            <p:cNvPr id="904" name="Google Shape;904;p50"/>
            <p:cNvPicPr preferRelativeResize="0"/>
            <p:nvPr/>
          </p:nvPicPr>
          <p:blipFill>
            <a:blip r:embed="rId4">
              <a:alphaModFix/>
            </a:blip>
            <a:stretch>
              <a:fillRect/>
            </a:stretch>
          </p:blipFill>
          <p:spPr>
            <a:xfrm>
              <a:off x="6052975" y="1514050"/>
              <a:ext cx="2970376" cy="983853"/>
            </a:xfrm>
            <a:prstGeom prst="rect">
              <a:avLst/>
            </a:prstGeom>
            <a:noFill/>
            <a:ln>
              <a:noFill/>
            </a:ln>
            <a:effectLst>
              <a:outerShdw blurRad="57150" rotWithShape="0" algn="bl" dir="5400000" dist="19050">
                <a:srgbClr val="000000">
                  <a:alpha val="50000"/>
                </a:srgbClr>
              </a:outerShdw>
            </a:effectLst>
          </p:spPr>
        </p:pic>
        <p:pic>
          <p:nvPicPr>
            <p:cNvPr id="905" name="Google Shape;905;p50"/>
            <p:cNvPicPr preferRelativeResize="0"/>
            <p:nvPr/>
          </p:nvPicPr>
          <p:blipFill>
            <a:blip r:embed="rId5">
              <a:alphaModFix/>
            </a:blip>
            <a:stretch>
              <a:fillRect/>
            </a:stretch>
          </p:blipFill>
          <p:spPr>
            <a:xfrm>
              <a:off x="6052975" y="2667825"/>
              <a:ext cx="2970374" cy="1392650"/>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3"/>
                                        </p:tgtEl>
                                        <p:attrNameLst>
                                          <p:attrName>style.visibility</p:attrName>
                                        </p:attrNameLst>
                                      </p:cBhvr>
                                      <p:to>
                                        <p:strVal val="visible"/>
                                      </p:to>
                                    </p:set>
                                    <p:animEffect filter="fade" transition="in">
                                      <p:cBhvr>
                                        <p:cTn dur="200"/>
                                        <p:tgtEl>
                                          <p:spTgt spid="9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1"/>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amministratore</a:t>
            </a:r>
            <a:endParaRPr/>
          </a:p>
        </p:txBody>
      </p:sp>
      <p:sp>
        <p:nvSpPr>
          <p:cNvPr id="911" name="Google Shape;911;p51"/>
          <p:cNvSpPr txBox="1"/>
          <p:nvPr/>
        </p:nvSpPr>
        <p:spPr>
          <a:xfrm>
            <a:off x="3189050" y="538525"/>
            <a:ext cx="2845500" cy="906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it">
                <a:solidFill>
                  <a:srgbClr val="FFFFFF"/>
                </a:solidFill>
                <a:latin typeface="Calibri"/>
                <a:ea typeface="Calibri"/>
                <a:cs typeface="Calibri"/>
                <a:sym typeface="Calibri"/>
              </a:rPr>
              <a:t>Cronologia degli assegnamenti</a:t>
            </a:r>
            <a:endParaRPr>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FFFFFF"/>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cxnSp>
        <p:nvCxnSpPr>
          <p:cNvPr id="912" name="Google Shape;912;p51"/>
          <p:cNvCxnSpPr/>
          <p:nvPr/>
        </p:nvCxnSpPr>
        <p:spPr>
          <a:xfrm>
            <a:off x="3805491" y="898619"/>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913" name="Google Shape;913;p51"/>
          <p:cNvPicPr preferRelativeResize="0"/>
          <p:nvPr/>
        </p:nvPicPr>
        <p:blipFill>
          <a:blip r:embed="rId3">
            <a:alphaModFix/>
          </a:blip>
          <a:stretch>
            <a:fillRect/>
          </a:stretch>
        </p:blipFill>
        <p:spPr>
          <a:xfrm>
            <a:off x="844775" y="1081650"/>
            <a:ext cx="7454448" cy="3630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52"/>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amministratore</a:t>
            </a:r>
            <a:endParaRPr/>
          </a:p>
        </p:txBody>
      </p:sp>
      <p:sp>
        <p:nvSpPr>
          <p:cNvPr id="919" name="Google Shape;919;p52"/>
          <p:cNvSpPr txBox="1"/>
          <p:nvPr/>
        </p:nvSpPr>
        <p:spPr>
          <a:xfrm>
            <a:off x="3189050" y="538525"/>
            <a:ext cx="2845500" cy="906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it">
                <a:solidFill>
                  <a:srgbClr val="FFFFFF"/>
                </a:solidFill>
                <a:latin typeface="Calibri"/>
                <a:ea typeface="Calibri"/>
                <a:cs typeface="Calibri"/>
                <a:sym typeface="Calibri"/>
              </a:rPr>
              <a:t>Generatore di classifiche</a:t>
            </a:r>
            <a:endParaRPr>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FFFFFF"/>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cxnSp>
        <p:nvCxnSpPr>
          <p:cNvPr id="920" name="Google Shape;920;p52"/>
          <p:cNvCxnSpPr/>
          <p:nvPr/>
        </p:nvCxnSpPr>
        <p:spPr>
          <a:xfrm>
            <a:off x="3805491" y="898619"/>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921" name="Google Shape;921;p52"/>
          <p:cNvPicPr preferRelativeResize="0"/>
          <p:nvPr/>
        </p:nvPicPr>
        <p:blipFill>
          <a:blip r:embed="rId3">
            <a:alphaModFix/>
          </a:blip>
          <a:stretch>
            <a:fillRect/>
          </a:stretch>
        </p:blipFill>
        <p:spPr>
          <a:xfrm>
            <a:off x="844775" y="1081650"/>
            <a:ext cx="7454448" cy="36262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53"/>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amministratore</a:t>
            </a:r>
            <a:endParaRPr/>
          </a:p>
        </p:txBody>
      </p:sp>
      <p:sp>
        <p:nvSpPr>
          <p:cNvPr id="927" name="Google Shape;927;p53"/>
          <p:cNvSpPr txBox="1"/>
          <p:nvPr/>
        </p:nvSpPr>
        <p:spPr>
          <a:xfrm>
            <a:off x="3189050" y="538525"/>
            <a:ext cx="2845500" cy="9066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0"/>
              </a:spcAft>
              <a:buNone/>
            </a:pPr>
            <a:r>
              <a:rPr lang="it">
                <a:solidFill>
                  <a:srgbClr val="FFFFFF"/>
                </a:solidFill>
                <a:latin typeface="Calibri"/>
                <a:ea typeface="Calibri"/>
                <a:cs typeface="Calibri"/>
                <a:sym typeface="Calibri"/>
              </a:rPr>
              <a:t>Statistiche in aree</a:t>
            </a:r>
            <a:endParaRPr>
              <a:solidFill>
                <a:srgbClr val="FFFFFF"/>
              </a:solidFill>
              <a:latin typeface="Calibri"/>
              <a:ea typeface="Calibri"/>
              <a:cs typeface="Calibri"/>
              <a:sym typeface="Calibri"/>
            </a:endParaRPr>
          </a:p>
          <a:p>
            <a:pPr indent="0" lvl="0" marL="0" rtl="0" algn="l">
              <a:lnSpc>
                <a:spcPct val="115000"/>
              </a:lnSpc>
              <a:spcBef>
                <a:spcPts val="0"/>
              </a:spcBef>
              <a:spcAft>
                <a:spcPts val="0"/>
              </a:spcAft>
              <a:buNone/>
            </a:pPr>
            <a:r>
              <a:t/>
            </a:r>
            <a:endParaRPr>
              <a:solidFill>
                <a:srgbClr val="FFFFFF"/>
              </a:solidFill>
              <a:latin typeface="Calibri"/>
              <a:ea typeface="Calibri"/>
              <a:cs typeface="Calibri"/>
              <a:sym typeface="Calibri"/>
            </a:endParaRPr>
          </a:p>
          <a:p>
            <a:pPr indent="0" lvl="0" marL="0" rtl="0" algn="ctr">
              <a:spcBef>
                <a:spcPts val="0"/>
              </a:spcBef>
              <a:spcAft>
                <a:spcPts val="0"/>
              </a:spcAft>
              <a:buNone/>
            </a:pPr>
            <a:r>
              <a:t/>
            </a:r>
            <a:endParaRPr>
              <a:solidFill>
                <a:schemeClr val="dk1"/>
              </a:solidFill>
              <a:latin typeface="Calibri"/>
              <a:ea typeface="Calibri"/>
              <a:cs typeface="Calibri"/>
              <a:sym typeface="Calibri"/>
            </a:endParaRPr>
          </a:p>
        </p:txBody>
      </p:sp>
      <p:cxnSp>
        <p:nvCxnSpPr>
          <p:cNvPr id="928" name="Google Shape;928;p53"/>
          <p:cNvCxnSpPr/>
          <p:nvPr/>
        </p:nvCxnSpPr>
        <p:spPr>
          <a:xfrm>
            <a:off x="3805491" y="898619"/>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929" name="Google Shape;929;p53"/>
          <p:cNvPicPr preferRelativeResize="0"/>
          <p:nvPr/>
        </p:nvPicPr>
        <p:blipFill>
          <a:blip r:embed="rId3">
            <a:alphaModFix/>
          </a:blip>
          <a:stretch>
            <a:fillRect/>
          </a:stretch>
        </p:blipFill>
        <p:spPr>
          <a:xfrm>
            <a:off x="844775" y="1081650"/>
            <a:ext cx="7454448" cy="363404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3" name="Shape 403"/>
        <p:cNvGrpSpPr/>
        <p:nvPr/>
      </p:nvGrpSpPr>
      <p:grpSpPr>
        <a:xfrm>
          <a:off x="0" y="0"/>
          <a:ext cx="0" cy="0"/>
          <a:chOff x="0" y="0"/>
          <a:chExt cx="0" cy="0"/>
        </a:xfrm>
      </p:grpSpPr>
      <p:sp>
        <p:nvSpPr>
          <p:cNvPr id="404" name="Google Shape;404;p36"/>
          <p:cNvSpPr txBox="1"/>
          <p:nvPr>
            <p:ph type="title"/>
          </p:nvPr>
        </p:nvSpPr>
        <p:spPr>
          <a:xfrm>
            <a:off x="1377756" y="319466"/>
            <a:ext cx="6388500" cy="316500"/>
          </a:xfrm>
          <a:prstGeom prst="rect">
            <a:avLst/>
          </a:prstGeom>
          <a:noFill/>
          <a:ln>
            <a:noFill/>
          </a:ln>
        </p:spPr>
        <p:txBody>
          <a:bodyPr anchorCtr="0" anchor="ctr" bIns="34275" lIns="68575" spcFirstLastPara="1" rIns="68575" wrap="square" tIns="34275">
            <a:noAutofit/>
          </a:bodyPr>
          <a:lstStyle/>
          <a:p>
            <a:pPr indent="0" lvl="0" marL="0" rtl="0" algn="ctr">
              <a:lnSpc>
                <a:spcPct val="90000"/>
              </a:lnSpc>
              <a:spcBef>
                <a:spcPts val="0"/>
              </a:spcBef>
              <a:spcAft>
                <a:spcPts val="0"/>
              </a:spcAft>
              <a:buClr>
                <a:schemeClr val="dk1"/>
              </a:buClr>
              <a:buSzPts val="3600"/>
              <a:buFont typeface="Calibri"/>
              <a:buNone/>
            </a:pPr>
            <a:r>
              <a:rPr lang="it"/>
              <a:t>Indice</a:t>
            </a:r>
            <a:endParaRPr/>
          </a:p>
        </p:txBody>
      </p:sp>
      <p:cxnSp>
        <p:nvCxnSpPr>
          <p:cNvPr id="405" name="Google Shape;405;p36"/>
          <p:cNvCxnSpPr/>
          <p:nvPr/>
        </p:nvCxnSpPr>
        <p:spPr>
          <a:xfrm>
            <a:off x="3767341" y="835544"/>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406" name="Google Shape;406;p36"/>
          <p:cNvGrpSpPr/>
          <p:nvPr/>
        </p:nvGrpSpPr>
        <p:grpSpPr>
          <a:xfrm>
            <a:off x="700142" y="1045037"/>
            <a:ext cx="2564608" cy="1895097"/>
            <a:chOff x="700142" y="1045037"/>
            <a:chExt cx="2564608" cy="1895097"/>
          </a:xfrm>
        </p:grpSpPr>
        <p:sp>
          <p:nvSpPr>
            <p:cNvPr id="407" name="Google Shape;407;p36"/>
            <p:cNvSpPr/>
            <p:nvPr/>
          </p:nvSpPr>
          <p:spPr>
            <a:xfrm>
              <a:off x="700142" y="1656640"/>
              <a:ext cx="2564608" cy="1283495"/>
            </a:xfrm>
            <a:custGeom>
              <a:rect b="b" l="l" r="r" t="t"/>
              <a:pathLst>
                <a:path extrusionOk="0" h="455" w="910">
                  <a:moveTo>
                    <a:pt x="455" y="0"/>
                  </a:moveTo>
                  <a:cubicBezTo>
                    <a:pt x="204" y="0"/>
                    <a:pt x="0" y="204"/>
                    <a:pt x="0" y="455"/>
                  </a:cubicBezTo>
                  <a:cubicBezTo>
                    <a:pt x="303" y="455"/>
                    <a:pt x="303" y="455"/>
                    <a:pt x="303" y="455"/>
                  </a:cubicBezTo>
                  <a:cubicBezTo>
                    <a:pt x="303" y="371"/>
                    <a:pt x="371" y="303"/>
                    <a:pt x="455" y="303"/>
                  </a:cubicBezTo>
                  <a:cubicBezTo>
                    <a:pt x="539" y="303"/>
                    <a:pt x="606" y="371"/>
                    <a:pt x="606" y="455"/>
                  </a:cubicBezTo>
                  <a:cubicBezTo>
                    <a:pt x="910" y="455"/>
                    <a:pt x="910" y="455"/>
                    <a:pt x="910" y="455"/>
                  </a:cubicBezTo>
                  <a:cubicBezTo>
                    <a:pt x="910" y="204"/>
                    <a:pt x="706" y="0"/>
                    <a:pt x="455" y="0"/>
                  </a:cubicBezTo>
                  <a:close/>
                </a:path>
              </a:pathLst>
            </a:custGeom>
            <a:solidFill>
              <a:schemeClr val="accent1"/>
            </a:solidFill>
            <a:ln>
              <a:noFill/>
            </a:ln>
          </p:spPr>
          <p:txBody>
            <a:bodyPr anchorCtr="0" anchor="t" bIns="34275" lIns="342900" spcFirstLastPara="1" rIns="342900" wrap="square" tIns="13715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FirstLife</a:t>
              </a:r>
              <a:endParaRPr sz="1100"/>
            </a:p>
            <a:p>
              <a:pPr indent="0" lvl="0" marL="0" marR="0" rtl="0" algn="ctr">
                <a:lnSpc>
                  <a:spcPct val="90000"/>
                </a:lnSpc>
                <a:spcBef>
                  <a:spcPts val="0"/>
                </a:spcBef>
                <a:spcAft>
                  <a:spcPts val="0"/>
                </a:spcAft>
                <a:buNone/>
              </a:pPr>
              <a:r>
                <a:rPr lang="it" sz="900">
                  <a:solidFill>
                    <a:schemeClr val="dk1"/>
                  </a:solidFill>
                  <a:latin typeface="Calibri"/>
                  <a:ea typeface="Calibri"/>
                  <a:cs typeface="Calibri"/>
                  <a:sym typeface="Calibri"/>
                </a:rPr>
                <a:t>Il contesto del progetto: un social network civico, con obiettivi e progetti.</a:t>
              </a:r>
              <a:endParaRPr sz="12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08" name="Google Shape;408;p36"/>
            <p:cNvSpPr/>
            <p:nvPr/>
          </p:nvSpPr>
          <p:spPr>
            <a:xfrm>
              <a:off x="1719750" y="1045037"/>
              <a:ext cx="525379" cy="478336"/>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rgbClr val="F79E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1</a:t>
              </a:r>
              <a:endParaRPr sz="2100">
                <a:solidFill>
                  <a:srgbClr val="FFFFFF"/>
                </a:solidFill>
                <a:latin typeface="Calibri"/>
                <a:ea typeface="Calibri"/>
                <a:cs typeface="Calibri"/>
                <a:sym typeface="Calibri"/>
              </a:endParaRPr>
            </a:p>
          </p:txBody>
        </p:sp>
      </p:grpSp>
      <p:grpSp>
        <p:nvGrpSpPr>
          <p:cNvPr id="409" name="Google Shape;409;p36"/>
          <p:cNvGrpSpPr/>
          <p:nvPr/>
        </p:nvGrpSpPr>
        <p:grpSpPr>
          <a:xfrm>
            <a:off x="7126300" y="1436125"/>
            <a:ext cx="1559925" cy="1292786"/>
            <a:chOff x="7126300" y="1436125"/>
            <a:chExt cx="1559925" cy="1292786"/>
          </a:xfrm>
        </p:grpSpPr>
        <p:grpSp>
          <p:nvGrpSpPr>
            <p:cNvPr id="410" name="Google Shape;410;p36"/>
            <p:cNvGrpSpPr/>
            <p:nvPr/>
          </p:nvGrpSpPr>
          <p:grpSpPr>
            <a:xfrm rot="-5400000">
              <a:off x="7749091" y="2085973"/>
              <a:ext cx="314325" cy="971550"/>
              <a:chOff x="2057400" y="2343150"/>
              <a:chExt cx="419100" cy="1295400"/>
            </a:xfrm>
          </p:grpSpPr>
          <p:sp>
            <p:nvSpPr>
              <p:cNvPr id="411" name="Google Shape;411;p36"/>
              <p:cNvSpPr/>
              <p:nvPr/>
            </p:nvSpPr>
            <p:spPr>
              <a:xfrm>
                <a:off x="2247900" y="2876550"/>
                <a:ext cx="228600" cy="228600"/>
              </a:xfrm>
              <a:prstGeom prst="ellipse">
                <a:avLst/>
              </a:prstGeom>
              <a:solidFill>
                <a:schemeClr val="accent6"/>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12" name="Google Shape;412;p36"/>
              <p:cNvSpPr/>
              <p:nvPr/>
            </p:nvSpPr>
            <p:spPr>
              <a:xfrm>
                <a:off x="2247900" y="2343150"/>
                <a:ext cx="228600" cy="228600"/>
              </a:xfrm>
              <a:prstGeom prst="ellipse">
                <a:avLst/>
              </a:prstGeom>
              <a:solidFill>
                <a:schemeClr val="accent6"/>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13" name="Google Shape;413;p36"/>
              <p:cNvSpPr/>
              <p:nvPr/>
            </p:nvSpPr>
            <p:spPr>
              <a:xfrm>
                <a:off x="2057400" y="2609850"/>
                <a:ext cx="228600" cy="228600"/>
              </a:xfrm>
              <a:prstGeom prst="ellipse">
                <a:avLst/>
              </a:prstGeom>
              <a:solidFill>
                <a:schemeClr val="accent6"/>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14" name="Google Shape;414;p36"/>
              <p:cNvSpPr/>
              <p:nvPr/>
            </p:nvSpPr>
            <p:spPr>
              <a:xfrm>
                <a:off x="2057400" y="3143250"/>
                <a:ext cx="228600" cy="228600"/>
              </a:xfrm>
              <a:prstGeom prst="ellipse">
                <a:avLst/>
              </a:prstGeom>
              <a:solidFill>
                <a:schemeClr val="accent6"/>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15" name="Google Shape;415;p36"/>
              <p:cNvSpPr/>
              <p:nvPr/>
            </p:nvSpPr>
            <p:spPr>
              <a:xfrm>
                <a:off x="2247900" y="3409950"/>
                <a:ext cx="228600" cy="228600"/>
              </a:xfrm>
              <a:prstGeom prst="ellipse">
                <a:avLst/>
              </a:prstGeom>
              <a:solidFill>
                <a:schemeClr val="accent6"/>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grpSp>
        <p:grpSp>
          <p:nvGrpSpPr>
            <p:cNvPr id="416" name="Google Shape;416;p36"/>
            <p:cNvGrpSpPr/>
            <p:nvPr/>
          </p:nvGrpSpPr>
          <p:grpSpPr>
            <a:xfrm>
              <a:off x="7126300" y="1436125"/>
              <a:ext cx="1559925" cy="895352"/>
              <a:chOff x="1250702" y="3172690"/>
              <a:chExt cx="2079900" cy="1193803"/>
            </a:xfrm>
          </p:grpSpPr>
          <p:sp>
            <p:nvSpPr>
              <p:cNvPr id="417" name="Google Shape;417;p36"/>
              <p:cNvSpPr txBox="1"/>
              <p:nvPr/>
            </p:nvSpPr>
            <p:spPr>
              <a:xfrm>
                <a:off x="1391117" y="3172690"/>
                <a:ext cx="1799100" cy="4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1"/>
                    </a:solidFill>
                    <a:latin typeface="Calibri"/>
                    <a:ea typeface="Calibri"/>
                    <a:cs typeface="Calibri"/>
                    <a:sym typeface="Calibri"/>
                  </a:rPr>
                  <a:t>Sviluppi futuri</a:t>
                </a:r>
                <a:endParaRPr sz="1500">
                  <a:solidFill>
                    <a:schemeClr val="dk1"/>
                  </a:solidFill>
                  <a:latin typeface="Calibri"/>
                  <a:ea typeface="Calibri"/>
                  <a:cs typeface="Calibri"/>
                  <a:sym typeface="Calibri"/>
                </a:endParaRPr>
              </a:p>
            </p:txBody>
          </p:sp>
          <p:sp>
            <p:nvSpPr>
              <p:cNvPr id="418" name="Google Shape;418;p36"/>
              <p:cNvSpPr/>
              <p:nvPr/>
            </p:nvSpPr>
            <p:spPr>
              <a:xfrm>
                <a:off x="1250702" y="3514494"/>
                <a:ext cx="2079900" cy="852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Da nuove meccaniche anche basate su GPS, alla creazione di una Virtual Economy grazie a </a:t>
                </a:r>
                <a:r>
                  <a:rPr lang="it" sz="900">
                    <a:solidFill>
                      <a:schemeClr val="dk1"/>
                    </a:solidFill>
                    <a:latin typeface="Calibri"/>
                    <a:ea typeface="Calibri"/>
                    <a:cs typeface="Calibri"/>
                    <a:sym typeface="Calibri"/>
                  </a:rPr>
                  <a:t>CommonsHood.</a:t>
                </a:r>
                <a:endParaRPr sz="900">
                  <a:solidFill>
                    <a:schemeClr val="dk1"/>
                  </a:solidFill>
                  <a:latin typeface="Calibri"/>
                  <a:ea typeface="Calibri"/>
                  <a:cs typeface="Calibri"/>
                  <a:sym typeface="Calibri"/>
                </a:endParaRPr>
              </a:p>
            </p:txBody>
          </p:sp>
        </p:grpSp>
      </p:grpSp>
      <p:grpSp>
        <p:nvGrpSpPr>
          <p:cNvPr id="419" name="Google Shape;419;p36"/>
          <p:cNvGrpSpPr/>
          <p:nvPr/>
        </p:nvGrpSpPr>
        <p:grpSpPr>
          <a:xfrm>
            <a:off x="288125" y="3190165"/>
            <a:ext cx="1559925" cy="1504986"/>
            <a:chOff x="288125" y="3190165"/>
            <a:chExt cx="1559925" cy="1504986"/>
          </a:xfrm>
        </p:grpSpPr>
        <p:grpSp>
          <p:nvGrpSpPr>
            <p:cNvPr id="420" name="Google Shape;420;p36"/>
            <p:cNvGrpSpPr/>
            <p:nvPr/>
          </p:nvGrpSpPr>
          <p:grpSpPr>
            <a:xfrm rot="-5400000">
              <a:off x="910883" y="2861552"/>
              <a:ext cx="314325" cy="971550"/>
              <a:chOff x="2057400" y="2343150"/>
              <a:chExt cx="419100" cy="1295400"/>
            </a:xfrm>
          </p:grpSpPr>
          <p:sp>
            <p:nvSpPr>
              <p:cNvPr id="421" name="Google Shape;421;p36"/>
              <p:cNvSpPr/>
              <p:nvPr/>
            </p:nvSpPr>
            <p:spPr>
              <a:xfrm>
                <a:off x="2247900" y="2876550"/>
                <a:ext cx="228600" cy="228600"/>
              </a:xfrm>
              <a:prstGeom prst="ellipse">
                <a:avLst/>
              </a:prstGeom>
              <a:solidFill>
                <a:srgbClr val="FEFEFE"/>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22" name="Google Shape;422;p36"/>
              <p:cNvSpPr/>
              <p:nvPr/>
            </p:nvSpPr>
            <p:spPr>
              <a:xfrm>
                <a:off x="2247900" y="2343150"/>
                <a:ext cx="228600" cy="228600"/>
              </a:xfrm>
              <a:prstGeom prst="ellipse">
                <a:avLst/>
              </a:prstGeom>
              <a:solidFill>
                <a:srgbClr val="FEFEFE"/>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23" name="Google Shape;423;p36"/>
              <p:cNvSpPr/>
              <p:nvPr/>
            </p:nvSpPr>
            <p:spPr>
              <a:xfrm>
                <a:off x="2057400" y="2609850"/>
                <a:ext cx="228600" cy="228600"/>
              </a:xfrm>
              <a:prstGeom prst="ellipse">
                <a:avLst/>
              </a:prstGeom>
              <a:solidFill>
                <a:srgbClr val="FEFEFE"/>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24" name="Google Shape;424;p36"/>
              <p:cNvSpPr/>
              <p:nvPr/>
            </p:nvSpPr>
            <p:spPr>
              <a:xfrm>
                <a:off x="2057400" y="3143250"/>
                <a:ext cx="228600" cy="228600"/>
              </a:xfrm>
              <a:prstGeom prst="ellipse">
                <a:avLst/>
              </a:prstGeom>
              <a:solidFill>
                <a:srgbClr val="FEFEFE"/>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sp>
            <p:nvSpPr>
              <p:cNvPr id="425" name="Google Shape;425;p36"/>
              <p:cNvSpPr/>
              <p:nvPr/>
            </p:nvSpPr>
            <p:spPr>
              <a:xfrm>
                <a:off x="2247900" y="3409950"/>
                <a:ext cx="228600" cy="228600"/>
              </a:xfrm>
              <a:prstGeom prst="ellipse">
                <a:avLst/>
              </a:prstGeom>
              <a:solidFill>
                <a:srgbClr val="FEFEFE"/>
              </a:solidFill>
              <a:ln>
                <a:noFill/>
              </a:ln>
            </p:spPr>
            <p:txBody>
              <a:bodyPr anchorCtr="1" anchor="ctr" bIns="34275" lIns="68575" spcFirstLastPara="1" rIns="68575" wrap="square" tIns="34275">
                <a:noAutofit/>
              </a:bodyPr>
              <a:lstStyle/>
              <a:p>
                <a:pPr indent="0" lvl="0" marL="0" marR="0" rtl="0" algn="ctr">
                  <a:spcBef>
                    <a:spcPts val="0"/>
                  </a:spcBef>
                  <a:spcAft>
                    <a:spcPts val="0"/>
                  </a:spcAft>
                  <a:buNone/>
                </a:pPr>
                <a:r>
                  <a:t/>
                </a:r>
                <a:endParaRPr b="1" sz="900">
                  <a:solidFill>
                    <a:srgbClr val="FEFEFE"/>
                  </a:solidFill>
                  <a:latin typeface="Calibri"/>
                  <a:ea typeface="Calibri"/>
                  <a:cs typeface="Calibri"/>
                  <a:sym typeface="Calibri"/>
                </a:endParaRPr>
              </a:p>
            </p:txBody>
          </p:sp>
        </p:grpSp>
        <p:grpSp>
          <p:nvGrpSpPr>
            <p:cNvPr id="426" name="Google Shape;426;p36"/>
            <p:cNvGrpSpPr/>
            <p:nvPr/>
          </p:nvGrpSpPr>
          <p:grpSpPr>
            <a:xfrm>
              <a:off x="288125" y="3694969"/>
              <a:ext cx="1559925" cy="1000182"/>
              <a:chOff x="1250729" y="3172688"/>
              <a:chExt cx="2079900" cy="1333576"/>
            </a:xfrm>
          </p:grpSpPr>
          <p:sp>
            <p:nvSpPr>
              <p:cNvPr id="427" name="Google Shape;427;p36"/>
              <p:cNvSpPr txBox="1"/>
              <p:nvPr/>
            </p:nvSpPr>
            <p:spPr>
              <a:xfrm>
                <a:off x="1690939" y="3172688"/>
                <a:ext cx="1199400" cy="400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it" sz="1500">
                    <a:solidFill>
                      <a:schemeClr val="dk1"/>
                    </a:solidFill>
                    <a:latin typeface="Calibri"/>
                    <a:ea typeface="Calibri"/>
                    <a:cs typeface="Calibri"/>
                    <a:sym typeface="Calibri"/>
                  </a:rPr>
                  <a:t>Obiettivi</a:t>
                </a:r>
                <a:endParaRPr sz="1500">
                  <a:solidFill>
                    <a:schemeClr val="dk1"/>
                  </a:solidFill>
                  <a:latin typeface="Calibri"/>
                  <a:ea typeface="Calibri"/>
                  <a:cs typeface="Calibri"/>
                  <a:sym typeface="Calibri"/>
                </a:endParaRPr>
              </a:p>
            </p:txBody>
          </p:sp>
          <p:sp>
            <p:nvSpPr>
              <p:cNvPr id="428" name="Google Shape;428;p36"/>
              <p:cNvSpPr/>
              <p:nvPr/>
            </p:nvSpPr>
            <p:spPr>
              <a:xfrm>
                <a:off x="1250729" y="3514464"/>
                <a:ext cx="2079900" cy="991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it" sz="900">
                    <a:solidFill>
                      <a:schemeClr val="dk1"/>
                    </a:solidFill>
                    <a:latin typeface="Calibri"/>
                    <a:ea typeface="Calibri"/>
                    <a:cs typeface="Calibri"/>
                    <a:sym typeface="Calibri"/>
                  </a:rPr>
                  <a:t>Applicare elementi ispirati da videogiochi in un Location Based Service, per migliorare l’engagement con la propria </a:t>
                </a:r>
                <a:r>
                  <a:rPr lang="it" sz="900">
                    <a:solidFill>
                      <a:schemeClr val="dk1"/>
                    </a:solidFill>
                    <a:latin typeface="Calibri"/>
                    <a:ea typeface="Calibri"/>
                    <a:cs typeface="Calibri"/>
                    <a:sym typeface="Calibri"/>
                  </a:rPr>
                  <a:t>utenza.</a:t>
                </a:r>
                <a:endParaRPr sz="900">
                  <a:solidFill>
                    <a:schemeClr val="dk1"/>
                  </a:solidFill>
                  <a:latin typeface="Calibri"/>
                  <a:ea typeface="Calibri"/>
                  <a:cs typeface="Calibri"/>
                  <a:sym typeface="Calibri"/>
                </a:endParaRPr>
              </a:p>
            </p:txBody>
          </p:sp>
        </p:grpSp>
      </p:grpSp>
      <p:grpSp>
        <p:nvGrpSpPr>
          <p:cNvPr id="429" name="Google Shape;429;p36"/>
          <p:cNvGrpSpPr/>
          <p:nvPr/>
        </p:nvGrpSpPr>
        <p:grpSpPr>
          <a:xfrm>
            <a:off x="2407499" y="2940134"/>
            <a:ext cx="2564607" cy="1880678"/>
            <a:chOff x="2407499" y="2940134"/>
            <a:chExt cx="2564607" cy="1880678"/>
          </a:xfrm>
        </p:grpSpPr>
        <p:sp>
          <p:nvSpPr>
            <p:cNvPr id="430" name="Google Shape;430;p36"/>
            <p:cNvSpPr/>
            <p:nvPr/>
          </p:nvSpPr>
          <p:spPr>
            <a:xfrm>
              <a:off x="2407499" y="2940134"/>
              <a:ext cx="2564607" cy="1281113"/>
            </a:xfrm>
            <a:custGeom>
              <a:rect b="b" l="l" r="r" t="t"/>
              <a:pathLst>
                <a:path extrusionOk="0" h="454" w="910">
                  <a:moveTo>
                    <a:pt x="607" y="0"/>
                  </a:moveTo>
                  <a:cubicBezTo>
                    <a:pt x="607" y="83"/>
                    <a:pt x="539" y="151"/>
                    <a:pt x="455" y="151"/>
                  </a:cubicBezTo>
                  <a:cubicBezTo>
                    <a:pt x="371" y="151"/>
                    <a:pt x="304" y="83"/>
                    <a:pt x="304" y="0"/>
                  </a:cubicBezTo>
                  <a:cubicBezTo>
                    <a:pt x="0" y="0"/>
                    <a:pt x="0" y="0"/>
                    <a:pt x="0" y="0"/>
                  </a:cubicBezTo>
                  <a:cubicBezTo>
                    <a:pt x="0" y="250"/>
                    <a:pt x="204" y="454"/>
                    <a:pt x="455" y="454"/>
                  </a:cubicBezTo>
                  <a:cubicBezTo>
                    <a:pt x="706" y="454"/>
                    <a:pt x="910" y="250"/>
                    <a:pt x="910" y="0"/>
                  </a:cubicBezTo>
                  <a:lnTo>
                    <a:pt x="607" y="0"/>
                  </a:lnTo>
                  <a:close/>
                </a:path>
              </a:pathLst>
            </a:custGeom>
            <a:solidFill>
              <a:schemeClr val="accent2"/>
            </a:solidFill>
            <a:ln>
              <a:noFill/>
            </a:ln>
          </p:spPr>
          <p:txBody>
            <a:bodyPr anchorCtr="0" anchor="t" bIns="34275" lIns="342900" spcFirstLastPara="1" rIns="342900" wrap="square" tIns="411475">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Gamification</a:t>
              </a:r>
              <a:endParaRPr sz="2100">
                <a:solidFill>
                  <a:srgbClr val="FFFFFF"/>
                </a:solidFill>
                <a:latin typeface="Calibri"/>
                <a:ea typeface="Calibri"/>
                <a:cs typeface="Calibri"/>
                <a:sym typeface="Calibri"/>
              </a:endParaRPr>
            </a:p>
            <a:p>
              <a:pPr indent="0" lvl="0" marL="0" rtl="0" algn="ctr">
                <a:lnSpc>
                  <a:spcPct val="90000"/>
                </a:lnSpc>
                <a:spcBef>
                  <a:spcPts val="0"/>
                </a:spcBef>
                <a:spcAft>
                  <a:spcPts val="0"/>
                </a:spcAft>
                <a:buNone/>
              </a:pPr>
              <a:r>
                <a:rPr lang="it" sz="900">
                  <a:solidFill>
                    <a:schemeClr val="dk1"/>
                  </a:solidFill>
                  <a:latin typeface="Calibri"/>
                  <a:ea typeface="Calibri"/>
                  <a:cs typeface="Calibri"/>
                  <a:sym typeface="Calibri"/>
                </a:rPr>
                <a:t>Elementi videoludici in contesti di </a:t>
              </a:r>
              <a:endParaRPr sz="9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it" sz="900">
                  <a:solidFill>
                    <a:schemeClr val="dk1"/>
                  </a:solidFill>
                  <a:latin typeface="Calibri"/>
                  <a:ea typeface="Calibri"/>
                  <a:cs typeface="Calibri"/>
                  <a:sym typeface="Calibri"/>
                </a:rPr>
                <a:t>tutti i giorni, per cambiare la vita </a:t>
              </a:r>
              <a:endParaRPr sz="900">
                <a:solidFill>
                  <a:schemeClr val="dk1"/>
                </a:solidFill>
                <a:latin typeface="Calibri"/>
                <a:ea typeface="Calibri"/>
                <a:cs typeface="Calibri"/>
                <a:sym typeface="Calibri"/>
              </a:endParaRPr>
            </a:p>
            <a:p>
              <a:pPr indent="0" lvl="0" marL="0" rtl="0" algn="ctr">
                <a:lnSpc>
                  <a:spcPct val="90000"/>
                </a:lnSpc>
                <a:spcBef>
                  <a:spcPts val="0"/>
                </a:spcBef>
                <a:spcAft>
                  <a:spcPts val="0"/>
                </a:spcAft>
                <a:buNone/>
              </a:pPr>
              <a:r>
                <a:rPr lang="it" sz="900">
                  <a:solidFill>
                    <a:schemeClr val="dk1"/>
                  </a:solidFill>
                  <a:latin typeface="Calibri"/>
                  <a:ea typeface="Calibri"/>
                  <a:cs typeface="Calibri"/>
                  <a:sym typeface="Calibri"/>
                </a:rPr>
                <a:t>delle persone.</a:t>
              </a:r>
              <a:endParaRPr sz="1100"/>
            </a:p>
            <a:p>
              <a:pPr indent="0" lvl="0" marL="0" marR="0" rtl="0" algn="ctr">
                <a:lnSpc>
                  <a:spcPct val="90000"/>
                </a:lnSpc>
                <a:spcBef>
                  <a:spcPts val="0"/>
                </a:spcBef>
                <a:spcAft>
                  <a:spcPts val="0"/>
                </a:spcAft>
                <a:buNone/>
              </a:pPr>
              <a:r>
                <a:t/>
              </a:r>
              <a:endParaRPr sz="1100">
                <a:solidFill>
                  <a:srgbClr val="FFFFFF"/>
                </a:solidFill>
                <a:latin typeface="Calibri"/>
                <a:ea typeface="Calibri"/>
                <a:cs typeface="Calibri"/>
                <a:sym typeface="Calibri"/>
              </a:endParaRPr>
            </a:p>
          </p:txBody>
        </p:sp>
        <p:sp>
          <p:nvSpPr>
            <p:cNvPr id="431" name="Google Shape;431;p36"/>
            <p:cNvSpPr/>
            <p:nvPr/>
          </p:nvSpPr>
          <p:spPr>
            <a:xfrm>
              <a:off x="3427100" y="4342475"/>
              <a:ext cx="525379" cy="478336"/>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2</a:t>
              </a:r>
              <a:endParaRPr sz="2100">
                <a:solidFill>
                  <a:srgbClr val="FFFFFF"/>
                </a:solidFill>
                <a:latin typeface="Calibri"/>
                <a:ea typeface="Calibri"/>
                <a:cs typeface="Calibri"/>
                <a:sym typeface="Calibri"/>
              </a:endParaRPr>
            </a:p>
          </p:txBody>
        </p:sp>
      </p:grpSp>
      <p:grpSp>
        <p:nvGrpSpPr>
          <p:cNvPr id="432" name="Google Shape;432;p36"/>
          <p:cNvGrpSpPr/>
          <p:nvPr/>
        </p:nvGrpSpPr>
        <p:grpSpPr>
          <a:xfrm>
            <a:off x="5819635" y="2940134"/>
            <a:ext cx="2564607" cy="1880678"/>
            <a:chOff x="5819635" y="2940134"/>
            <a:chExt cx="2564607" cy="1880678"/>
          </a:xfrm>
        </p:grpSpPr>
        <p:sp>
          <p:nvSpPr>
            <p:cNvPr id="433" name="Google Shape;433;p36"/>
            <p:cNvSpPr/>
            <p:nvPr/>
          </p:nvSpPr>
          <p:spPr>
            <a:xfrm>
              <a:off x="5819635" y="2940134"/>
              <a:ext cx="2564607" cy="1281113"/>
            </a:xfrm>
            <a:custGeom>
              <a:rect b="b" l="l" r="r" t="t"/>
              <a:pathLst>
                <a:path extrusionOk="0" h="454" w="910">
                  <a:moveTo>
                    <a:pt x="607" y="0"/>
                  </a:moveTo>
                  <a:cubicBezTo>
                    <a:pt x="607" y="83"/>
                    <a:pt x="539" y="151"/>
                    <a:pt x="455" y="151"/>
                  </a:cubicBezTo>
                  <a:cubicBezTo>
                    <a:pt x="371" y="151"/>
                    <a:pt x="304" y="83"/>
                    <a:pt x="304" y="0"/>
                  </a:cubicBezTo>
                  <a:cubicBezTo>
                    <a:pt x="0" y="0"/>
                    <a:pt x="0" y="0"/>
                    <a:pt x="0" y="0"/>
                  </a:cubicBezTo>
                  <a:cubicBezTo>
                    <a:pt x="0" y="250"/>
                    <a:pt x="204" y="454"/>
                    <a:pt x="455" y="454"/>
                  </a:cubicBezTo>
                  <a:cubicBezTo>
                    <a:pt x="706" y="454"/>
                    <a:pt x="910" y="250"/>
                    <a:pt x="910" y="0"/>
                  </a:cubicBezTo>
                  <a:lnTo>
                    <a:pt x="607" y="0"/>
                  </a:lnTo>
                  <a:close/>
                </a:path>
              </a:pathLst>
            </a:custGeom>
            <a:solidFill>
              <a:schemeClr val="accent4"/>
            </a:solidFill>
            <a:ln>
              <a:noFill/>
            </a:ln>
          </p:spPr>
          <p:txBody>
            <a:bodyPr anchorCtr="0" anchor="t" bIns="34275" lIns="342900" spcFirstLastPara="1" rIns="342900" wrap="square" tIns="411475">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Conclusioni</a:t>
              </a:r>
              <a:endParaRPr sz="2100">
                <a:solidFill>
                  <a:srgbClr val="FFFFFF"/>
                </a:solidFill>
                <a:latin typeface="Calibri"/>
                <a:ea typeface="Calibri"/>
                <a:cs typeface="Calibri"/>
                <a:sym typeface="Calibri"/>
              </a:endParaRPr>
            </a:p>
            <a:p>
              <a:pPr indent="0" lvl="0" marL="0" marR="0" rtl="0" algn="ctr">
                <a:lnSpc>
                  <a:spcPct val="90000"/>
                </a:lnSpc>
                <a:spcBef>
                  <a:spcPts val="0"/>
                </a:spcBef>
                <a:spcAft>
                  <a:spcPts val="0"/>
                </a:spcAft>
                <a:buNone/>
              </a:pPr>
              <a:r>
                <a:rPr lang="it" sz="900">
                  <a:solidFill>
                    <a:srgbClr val="FFFFFF"/>
                  </a:solidFill>
                  <a:latin typeface="Calibri"/>
                  <a:ea typeface="Calibri"/>
                  <a:cs typeface="Calibri"/>
                  <a:sym typeface="Calibri"/>
                </a:rPr>
                <a:t>Review finale del progetto e suoi immediati utilizzi nella </a:t>
              </a:r>
              <a:endParaRPr sz="900">
                <a:solidFill>
                  <a:srgbClr val="FFFFFF"/>
                </a:solidFill>
                <a:latin typeface="Calibri"/>
                <a:ea typeface="Calibri"/>
                <a:cs typeface="Calibri"/>
                <a:sym typeface="Calibri"/>
              </a:endParaRPr>
            </a:p>
            <a:p>
              <a:pPr indent="0" lvl="0" marL="0" marR="0" rtl="0" algn="ctr">
                <a:lnSpc>
                  <a:spcPct val="90000"/>
                </a:lnSpc>
                <a:spcBef>
                  <a:spcPts val="0"/>
                </a:spcBef>
                <a:spcAft>
                  <a:spcPts val="0"/>
                </a:spcAft>
                <a:buNone/>
              </a:pPr>
              <a:r>
                <a:rPr lang="it" sz="900">
                  <a:solidFill>
                    <a:srgbClr val="FFFFFF"/>
                  </a:solidFill>
                  <a:latin typeface="Calibri"/>
                  <a:ea typeface="Calibri"/>
                  <a:cs typeface="Calibri"/>
                  <a:sym typeface="Calibri"/>
                </a:rPr>
                <a:t>piattaforma.</a:t>
              </a:r>
              <a:endParaRPr sz="900">
                <a:solidFill>
                  <a:srgbClr val="FFFFFF"/>
                </a:solidFill>
                <a:latin typeface="Calibri"/>
                <a:ea typeface="Calibri"/>
                <a:cs typeface="Calibri"/>
                <a:sym typeface="Calibri"/>
              </a:endParaRPr>
            </a:p>
          </p:txBody>
        </p:sp>
        <p:sp>
          <p:nvSpPr>
            <p:cNvPr id="434" name="Google Shape;434;p36"/>
            <p:cNvSpPr/>
            <p:nvPr/>
          </p:nvSpPr>
          <p:spPr>
            <a:xfrm>
              <a:off x="6839250" y="4342475"/>
              <a:ext cx="525379" cy="478336"/>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4</a:t>
              </a:r>
              <a:endParaRPr sz="2100">
                <a:solidFill>
                  <a:srgbClr val="FFFFFF"/>
                </a:solidFill>
                <a:latin typeface="Calibri"/>
                <a:ea typeface="Calibri"/>
                <a:cs typeface="Calibri"/>
                <a:sym typeface="Calibri"/>
              </a:endParaRPr>
            </a:p>
          </p:txBody>
        </p:sp>
      </p:grpSp>
      <p:grpSp>
        <p:nvGrpSpPr>
          <p:cNvPr id="435" name="Google Shape;435;p36"/>
          <p:cNvGrpSpPr/>
          <p:nvPr/>
        </p:nvGrpSpPr>
        <p:grpSpPr>
          <a:xfrm>
            <a:off x="4112279" y="1045037"/>
            <a:ext cx="2564607" cy="1895097"/>
            <a:chOff x="4112279" y="1045037"/>
            <a:chExt cx="2564607" cy="1895097"/>
          </a:xfrm>
        </p:grpSpPr>
        <p:sp>
          <p:nvSpPr>
            <p:cNvPr id="436" name="Google Shape;436;p36"/>
            <p:cNvSpPr/>
            <p:nvPr/>
          </p:nvSpPr>
          <p:spPr>
            <a:xfrm>
              <a:off x="4112279" y="1656640"/>
              <a:ext cx="2564607" cy="1283495"/>
            </a:xfrm>
            <a:custGeom>
              <a:rect b="b" l="l" r="r" t="t"/>
              <a:pathLst>
                <a:path extrusionOk="0" h="455" w="910">
                  <a:moveTo>
                    <a:pt x="455" y="0"/>
                  </a:moveTo>
                  <a:cubicBezTo>
                    <a:pt x="204" y="0"/>
                    <a:pt x="0" y="204"/>
                    <a:pt x="0" y="455"/>
                  </a:cubicBezTo>
                  <a:cubicBezTo>
                    <a:pt x="303" y="455"/>
                    <a:pt x="303" y="455"/>
                    <a:pt x="303" y="455"/>
                  </a:cubicBezTo>
                  <a:cubicBezTo>
                    <a:pt x="303" y="371"/>
                    <a:pt x="371" y="303"/>
                    <a:pt x="455" y="303"/>
                  </a:cubicBezTo>
                  <a:cubicBezTo>
                    <a:pt x="539" y="303"/>
                    <a:pt x="606" y="371"/>
                    <a:pt x="606" y="455"/>
                  </a:cubicBezTo>
                  <a:cubicBezTo>
                    <a:pt x="910" y="455"/>
                    <a:pt x="910" y="455"/>
                    <a:pt x="910" y="455"/>
                  </a:cubicBezTo>
                  <a:cubicBezTo>
                    <a:pt x="910" y="204"/>
                    <a:pt x="706" y="0"/>
                    <a:pt x="455" y="0"/>
                  </a:cubicBezTo>
                  <a:close/>
                </a:path>
              </a:pathLst>
            </a:custGeom>
            <a:solidFill>
              <a:schemeClr val="accent3"/>
            </a:solidFill>
            <a:ln>
              <a:noFill/>
            </a:ln>
          </p:spPr>
          <p:txBody>
            <a:bodyPr anchorCtr="0" anchor="t" bIns="34275" lIns="342900" spcFirstLastPara="1" rIns="342900" wrap="square" tIns="13715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Il progetto</a:t>
              </a:r>
              <a:endParaRPr sz="2100">
                <a:solidFill>
                  <a:srgbClr val="FFFFFF"/>
                </a:solidFill>
                <a:latin typeface="Calibri"/>
                <a:ea typeface="Calibri"/>
                <a:cs typeface="Calibri"/>
                <a:sym typeface="Calibri"/>
              </a:endParaRPr>
            </a:p>
            <a:p>
              <a:pPr indent="0" lvl="0" marL="0" rtl="0" algn="ctr">
                <a:lnSpc>
                  <a:spcPct val="90000"/>
                </a:lnSpc>
                <a:spcBef>
                  <a:spcPts val="0"/>
                </a:spcBef>
                <a:spcAft>
                  <a:spcPts val="0"/>
                </a:spcAft>
                <a:buNone/>
              </a:pPr>
              <a:r>
                <a:rPr lang="it" sz="900">
                  <a:solidFill>
                    <a:schemeClr val="dk1"/>
                  </a:solidFill>
                  <a:latin typeface="Calibri"/>
                  <a:ea typeface="Calibri"/>
                  <a:cs typeface="Calibri"/>
                  <a:sym typeface="Calibri"/>
                </a:rPr>
                <a:t>Un modulo di gamification per FirstLife, dal design alle dashboard.</a:t>
              </a:r>
              <a:endParaRPr sz="1100"/>
            </a:p>
            <a:p>
              <a:pPr indent="0" lvl="0" marL="0" marR="0" rtl="0" algn="ctr">
                <a:lnSpc>
                  <a:spcPct val="90000"/>
                </a:lnSpc>
                <a:spcBef>
                  <a:spcPts val="0"/>
                </a:spcBef>
                <a:spcAft>
                  <a:spcPts val="0"/>
                </a:spcAft>
                <a:buNone/>
              </a:pPr>
              <a:r>
                <a:t/>
              </a:r>
              <a:endParaRPr sz="1100">
                <a:solidFill>
                  <a:srgbClr val="FFFFFF"/>
                </a:solidFill>
                <a:latin typeface="Calibri"/>
                <a:ea typeface="Calibri"/>
                <a:cs typeface="Calibri"/>
                <a:sym typeface="Calibri"/>
              </a:endParaRPr>
            </a:p>
          </p:txBody>
        </p:sp>
        <p:sp>
          <p:nvSpPr>
            <p:cNvPr id="437" name="Google Shape;437;p36"/>
            <p:cNvSpPr/>
            <p:nvPr/>
          </p:nvSpPr>
          <p:spPr>
            <a:xfrm>
              <a:off x="5131888" y="1045037"/>
              <a:ext cx="525379" cy="478336"/>
            </a:xfrm>
            <a:custGeom>
              <a:rect b="b" l="l" r="r" t="t"/>
              <a:pathLst>
                <a:path extrusionOk="0" h="1812" w="1989">
                  <a:moveTo>
                    <a:pt x="994" y="0"/>
                  </a:moveTo>
                  <a:lnTo>
                    <a:pt x="994" y="0"/>
                  </a:lnTo>
                  <a:cubicBezTo>
                    <a:pt x="766" y="0"/>
                    <a:pt x="532" y="91"/>
                    <a:pt x="354" y="268"/>
                  </a:cubicBezTo>
                  <a:cubicBezTo>
                    <a:pt x="0" y="622"/>
                    <a:pt x="0" y="1194"/>
                    <a:pt x="354" y="1548"/>
                  </a:cubicBezTo>
                  <a:cubicBezTo>
                    <a:pt x="532" y="1725"/>
                    <a:pt x="766" y="1811"/>
                    <a:pt x="994" y="1811"/>
                  </a:cubicBezTo>
                  <a:cubicBezTo>
                    <a:pt x="1229" y="1811"/>
                    <a:pt x="1457" y="1725"/>
                    <a:pt x="1634" y="1548"/>
                  </a:cubicBezTo>
                  <a:cubicBezTo>
                    <a:pt x="1988" y="1194"/>
                    <a:pt x="1988" y="622"/>
                    <a:pt x="1634" y="268"/>
                  </a:cubicBezTo>
                  <a:cubicBezTo>
                    <a:pt x="1457" y="91"/>
                    <a:pt x="1229" y="0"/>
                    <a:pt x="994" y="0"/>
                  </a:cubicBezTo>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it" sz="2100">
                  <a:solidFill>
                    <a:srgbClr val="FFFFFF"/>
                  </a:solidFill>
                  <a:latin typeface="Calibri"/>
                  <a:ea typeface="Calibri"/>
                  <a:cs typeface="Calibri"/>
                  <a:sym typeface="Calibri"/>
                </a:rPr>
                <a:t>3</a:t>
              </a:r>
              <a:endParaRPr sz="2100">
                <a:solidFill>
                  <a:srgbClr val="FFFFFF"/>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19"/>
                                        </p:tgtEl>
                                        <p:attrNameLst>
                                          <p:attrName>style.visibility</p:attrName>
                                        </p:attrNameLst>
                                      </p:cBhvr>
                                      <p:to>
                                        <p:strVal val="visible"/>
                                      </p:to>
                                    </p:set>
                                    <p:animEffect filter="fade" transition="in">
                                      <p:cBhvr>
                                        <p:cTn dur="700"/>
                                        <p:tgtEl>
                                          <p:spTgt spid="419"/>
                                        </p:tgtEl>
                                      </p:cBhvr>
                                    </p:animEffect>
                                  </p:childTnLst>
                                </p:cTn>
                              </p:par>
                            </p:childTnLst>
                          </p:cTn>
                        </p:par>
                        <p:par>
                          <p:cTn fill="hold">
                            <p:stCondLst>
                              <p:cond delay="700"/>
                            </p:stCondLst>
                            <p:childTnLst>
                              <p:par>
                                <p:cTn fill="hold" nodeType="afterEffect" presetClass="entr" presetID="10" presetSubtype="0">
                                  <p:stCondLst>
                                    <p:cond delay="0"/>
                                  </p:stCondLst>
                                  <p:childTnLst>
                                    <p:set>
                                      <p:cBhvr>
                                        <p:cTn dur="1" fill="hold">
                                          <p:stCondLst>
                                            <p:cond delay="0"/>
                                          </p:stCondLst>
                                        </p:cTn>
                                        <p:tgtEl>
                                          <p:spTgt spid="406"/>
                                        </p:tgtEl>
                                        <p:attrNameLst>
                                          <p:attrName>style.visibility</p:attrName>
                                        </p:attrNameLst>
                                      </p:cBhvr>
                                      <p:to>
                                        <p:strVal val="visible"/>
                                      </p:to>
                                    </p:set>
                                    <p:animEffect filter="fade" transition="in">
                                      <p:cBhvr>
                                        <p:cTn dur="400"/>
                                        <p:tgtEl>
                                          <p:spTgt spid="406"/>
                                        </p:tgtEl>
                                      </p:cBhvr>
                                    </p:animEffect>
                                  </p:childTnLst>
                                </p:cTn>
                              </p:par>
                            </p:childTnLst>
                          </p:cTn>
                        </p:par>
                        <p:par>
                          <p:cTn fill="hold">
                            <p:stCondLst>
                              <p:cond delay="1100"/>
                            </p:stCondLst>
                            <p:childTnLst>
                              <p:par>
                                <p:cTn fill="hold" nodeType="afterEffect" presetClass="entr" presetID="10" presetSubtype="0">
                                  <p:stCondLst>
                                    <p:cond delay="0"/>
                                  </p:stCondLst>
                                  <p:childTnLst>
                                    <p:set>
                                      <p:cBhvr>
                                        <p:cTn dur="1" fill="hold">
                                          <p:stCondLst>
                                            <p:cond delay="0"/>
                                          </p:stCondLst>
                                        </p:cTn>
                                        <p:tgtEl>
                                          <p:spTgt spid="429"/>
                                        </p:tgtEl>
                                        <p:attrNameLst>
                                          <p:attrName>style.visibility</p:attrName>
                                        </p:attrNameLst>
                                      </p:cBhvr>
                                      <p:to>
                                        <p:strVal val="visible"/>
                                      </p:to>
                                    </p:set>
                                    <p:animEffect filter="fade" transition="in">
                                      <p:cBhvr>
                                        <p:cTn dur="400"/>
                                        <p:tgtEl>
                                          <p:spTgt spid="42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435"/>
                                        </p:tgtEl>
                                        <p:attrNameLst>
                                          <p:attrName>style.visibility</p:attrName>
                                        </p:attrNameLst>
                                      </p:cBhvr>
                                      <p:to>
                                        <p:strVal val="visible"/>
                                      </p:to>
                                    </p:set>
                                    <p:animEffect filter="fade" transition="in">
                                      <p:cBhvr>
                                        <p:cTn dur="400"/>
                                        <p:tgtEl>
                                          <p:spTgt spid="435"/>
                                        </p:tgtEl>
                                      </p:cBhvr>
                                    </p:animEffect>
                                  </p:childTnLst>
                                </p:cTn>
                              </p:par>
                            </p:childTnLst>
                          </p:cTn>
                        </p:par>
                        <p:par>
                          <p:cTn fill="hold">
                            <p:stCondLst>
                              <p:cond delay="1900"/>
                            </p:stCondLst>
                            <p:childTnLst>
                              <p:par>
                                <p:cTn fill="hold" nodeType="afterEffect" presetClass="entr" presetID="10" presetSubtype="0">
                                  <p:stCondLst>
                                    <p:cond delay="0"/>
                                  </p:stCondLst>
                                  <p:childTnLst>
                                    <p:set>
                                      <p:cBhvr>
                                        <p:cTn dur="1" fill="hold">
                                          <p:stCondLst>
                                            <p:cond delay="0"/>
                                          </p:stCondLst>
                                        </p:cTn>
                                        <p:tgtEl>
                                          <p:spTgt spid="432"/>
                                        </p:tgtEl>
                                        <p:attrNameLst>
                                          <p:attrName>style.visibility</p:attrName>
                                        </p:attrNameLst>
                                      </p:cBhvr>
                                      <p:to>
                                        <p:strVal val="visible"/>
                                      </p:to>
                                    </p:set>
                                    <p:animEffect filter="fade" transition="in">
                                      <p:cBhvr>
                                        <p:cTn dur="400"/>
                                        <p:tgtEl>
                                          <p:spTgt spid="432"/>
                                        </p:tgtEl>
                                      </p:cBhvr>
                                    </p:animEffect>
                                  </p:childTnLst>
                                </p:cTn>
                              </p:par>
                            </p:childTnLst>
                          </p:cTn>
                        </p:par>
                        <p:par>
                          <p:cTn fill="hold">
                            <p:stCondLst>
                              <p:cond delay="2300"/>
                            </p:stCondLst>
                            <p:childTnLst>
                              <p:par>
                                <p:cTn fill="hold" nodeType="afterEffect" presetClass="entr" presetID="10" presetSubtype="0">
                                  <p:stCondLst>
                                    <p:cond delay="0"/>
                                  </p:stCondLst>
                                  <p:childTnLst>
                                    <p:set>
                                      <p:cBhvr>
                                        <p:cTn dur="1" fill="hold">
                                          <p:stCondLst>
                                            <p:cond delay="0"/>
                                          </p:stCondLst>
                                        </p:cTn>
                                        <p:tgtEl>
                                          <p:spTgt spid="409"/>
                                        </p:tgtEl>
                                        <p:attrNameLst>
                                          <p:attrName>style.visibility</p:attrName>
                                        </p:attrNameLst>
                                      </p:cBhvr>
                                      <p:to>
                                        <p:strVal val="visible"/>
                                      </p:to>
                                    </p:set>
                                    <p:animEffect filter="fade" transition="in">
                                      <p:cBhvr>
                                        <p:cTn dur="700"/>
                                        <p:tgtEl>
                                          <p:spTgt spid="4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54"/>
          <p:cNvSpPr txBox="1"/>
          <p:nvPr>
            <p:ph type="title"/>
          </p:nvPr>
        </p:nvSpPr>
        <p:spPr>
          <a:xfrm>
            <a:off x="352841" y="1911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Dashboard utente</a:t>
            </a:r>
            <a:endParaRPr/>
          </a:p>
        </p:txBody>
      </p:sp>
      <p:cxnSp>
        <p:nvCxnSpPr>
          <p:cNvPr id="935" name="Google Shape;935;p54"/>
          <p:cNvCxnSpPr/>
          <p:nvPr/>
        </p:nvCxnSpPr>
        <p:spPr>
          <a:xfrm>
            <a:off x="3767341" y="683144"/>
            <a:ext cx="1533000" cy="0"/>
          </a:xfrm>
          <a:prstGeom prst="straightConnector1">
            <a:avLst/>
          </a:prstGeom>
          <a:noFill/>
          <a:ln cap="flat" cmpd="sng" w="9525">
            <a:solidFill>
              <a:srgbClr val="242426"/>
            </a:solidFill>
            <a:prstDash val="solid"/>
            <a:miter lim="800000"/>
            <a:headEnd len="sm" w="sm" type="none"/>
            <a:tailEnd len="sm" w="sm" type="none"/>
          </a:ln>
        </p:spPr>
      </p:cxnSp>
      <p:pic>
        <p:nvPicPr>
          <p:cNvPr id="936" name="Google Shape;936;p54"/>
          <p:cNvPicPr preferRelativeResize="0"/>
          <p:nvPr/>
        </p:nvPicPr>
        <p:blipFill>
          <a:blip r:embed="rId3">
            <a:alphaModFix/>
          </a:blip>
          <a:stretch>
            <a:fillRect/>
          </a:stretch>
        </p:blipFill>
        <p:spPr>
          <a:xfrm>
            <a:off x="516150" y="956313"/>
            <a:ext cx="2340850" cy="3934113"/>
          </a:xfrm>
          <a:prstGeom prst="rect">
            <a:avLst/>
          </a:prstGeom>
          <a:noFill/>
          <a:ln>
            <a:noFill/>
          </a:ln>
        </p:spPr>
      </p:pic>
      <p:pic>
        <p:nvPicPr>
          <p:cNvPr id="937" name="Google Shape;937;p54"/>
          <p:cNvPicPr preferRelativeResize="0"/>
          <p:nvPr/>
        </p:nvPicPr>
        <p:blipFill>
          <a:blip r:embed="rId4">
            <a:alphaModFix/>
          </a:blip>
          <a:stretch>
            <a:fillRect/>
          </a:stretch>
        </p:blipFill>
        <p:spPr>
          <a:xfrm>
            <a:off x="3401574" y="944062"/>
            <a:ext cx="2340850" cy="3958622"/>
          </a:xfrm>
          <a:prstGeom prst="rect">
            <a:avLst/>
          </a:prstGeom>
          <a:noFill/>
          <a:ln>
            <a:noFill/>
          </a:ln>
        </p:spPr>
      </p:pic>
      <p:pic>
        <p:nvPicPr>
          <p:cNvPr id="938" name="Google Shape;938;p54"/>
          <p:cNvPicPr preferRelativeResize="0"/>
          <p:nvPr/>
        </p:nvPicPr>
        <p:blipFill>
          <a:blip r:embed="rId5">
            <a:alphaModFix/>
          </a:blip>
          <a:stretch>
            <a:fillRect/>
          </a:stretch>
        </p:blipFill>
        <p:spPr>
          <a:xfrm>
            <a:off x="6287000" y="942675"/>
            <a:ext cx="2340850" cy="39614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55"/>
          <p:cNvSpPr txBox="1"/>
          <p:nvPr>
            <p:ph type="title"/>
          </p:nvPr>
        </p:nvSpPr>
        <p:spPr>
          <a:xfrm>
            <a:off x="3130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Conclusioni</a:t>
            </a:r>
            <a:endParaRPr/>
          </a:p>
        </p:txBody>
      </p:sp>
      <p:cxnSp>
        <p:nvCxnSpPr>
          <p:cNvPr id="944" name="Google Shape;944;p55"/>
          <p:cNvCxnSpPr/>
          <p:nvPr/>
        </p:nvCxnSpPr>
        <p:spPr>
          <a:xfrm>
            <a:off x="3805491" y="813219"/>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945" name="Google Shape;945;p55"/>
          <p:cNvGrpSpPr/>
          <p:nvPr/>
        </p:nvGrpSpPr>
        <p:grpSpPr>
          <a:xfrm>
            <a:off x="3790501" y="1016232"/>
            <a:ext cx="1533027" cy="1744168"/>
            <a:chOff x="3790501" y="1016232"/>
            <a:chExt cx="1533027" cy="1744168"/>
          </a:xfrm>
        </p:grpSpPr>
        <p:grpSp>
          <p:nvGrpSpPr>
            <p:cNvPr id="946" name="Google Shape;946;p55"/>
            <p:cNvGrpSpPr/>
            <p:nvPr/>
          </p:nvGrpSpPr>
          <p:grpSpPr>
            <a:xfrm>
              <a:off x="3790501" y="1016232"/>
              <a:ext cx="1533027" cy="1074142"/>
              <a:chOff x="3394900" y="1195650"/>
              <a:chExt cx="2277900" cy="1596050"/>
            </a:xfrm>
          </p:grpSpPr>
          <p:sp>
            <p:nvSpPr>
              <p:cNvPr id="947" name="Google Shape;947;p55"/>
              <p:cNvSpPr/>
              <p:nvPr/>
            </p:nvSpPr>
            <p:spPr>
              <a:xfrm>
                <a:off x="4236800" y="1195650"/>
                <a:ext cx="594100" cy="598250"/>
              </a:xfrm>
              <a:custGeom>
                <a:rect b="b" l="l" r="r" t="t"/>
                <a:pathLst>
                  <a:path extrusionOk="0" h="225" w="224">
                    <a:moveTo>
                      <a:pt x="112" y="0"/>
                    </a:moveTo>
                    <a:cubicBezTo>
                      <a:pt x="50" y="0"/>
                      <a:pt x="0" y="50"/>
                      <a:pt x="0" y="112"/>
                    </a:cubicBezTo>
                    <a:cubicBezTo>
                      <a:pt x="0" y="174"/>
                      <a:pt x="50" y="225"/>
                      <a:pt x="112" y="225"/>
                    </a:cubicBezTo>
                    <a:cubicBezTo>
                      <a:pt x="174" y="225"/>
                      <a:pt x="224" y="174"/>
                      <a:pt x="224" y="112"/>
                    </a:cubicBezTo>
                    <a:cubicBezTo>
                      <a:pt x="224" y="50"/>
                      <a:pt x="174" y="0"/>
                      <a:pt x="112" y="0"/>
                    </a:cubicBezTo>
                    <a:close/>
                    <a:moveTo>
                      <a:pt x="103" y="13"/>
                    </a:moveTo>
                    <a:cubicBezTo>
                      <a:pt x="121" y="13"/>
                      <a:pt x="121" y="13"/>
                      <a:pt x="121" y="13"/>
                    </a:cubicBezTo>
                    <a:cubicBezTo>
                      <a:pt x="121" y="112"/>
                      <a:pt x="121" y="112"/>
                      <a:pt x="121" y="112"/>
                    </a:cubicBezTo>
                    <a:cubicBezTo>
                      <a:pt x="103" y="112"/>
                      <a:pt x="103" y="112"/>
                      <a:pt x="103" y="112"/>
                    </a:cubicBezTo>
                    <a:lnTo>
                      <a:pt x="103" y="13"/>
                    </a:lnTo>
                    <a:close/>
                    <a:moveTo>
                      <a:pt x="112" y="202"/>
                    </a:moveTo>
                    <a:cubicBezTo>
                      <a:pt x="62" y="202"/>
                      <a:pt x="22" y="162"/>
                      <a:pt x="22" y="112"/>
                    </a:cubicBezTo>
                    <a:cubicBezTo>
                      <a:pt x="22" y="78"/>
                      <a:pt x="41" y="47"/>
                      <a:pt x="71" y="32"/>
                    </a:cubicBezTo>
                    <a:cubicBezTo>
                      <a:pt x="80" y="49"/>
                      <a:pt x="80" y="49"/>
                      <a:pt x="80" y="49"/>
                    </a:cubicBezTo>
                    <a:cubicBezTo>
                      <a:pt x="56" y="61"/>
                      <a:pt x="41" y="85"/>
                      <a:pt x="41" y="112"/>
                    </a:cubicBezTo>
                    <a:cubicBezTo>
                      <a:pt x="41" y="151"/>
                      <a:pt x="73" y="183"/>
                      <a:pt x="112" y="183"/>
                    </a:cubicBezTo>
                    <a:cubicBezTo>
                      <a:pt x="151" y="183"/>
                      <a:pt x="183" y="151"/>
                      <a:pt x="183" y="112"/>
                    </a:cubicBezTo>
                    <a:cubicBezTo>
                      <a:pt x="183" y="85"/>
                      <a:pt x="168" y="61"/>
                      <a:pt x="144" y="49"/>
                    </a:cubicBezTo>
                    <a:cubicBezTo>
                      <a:pt x="152" y="32"/>
                      <a:pt x="152" y="32"/>
                      <a:pt x="152" y="32"/>
                    </a:cubicBezTo>
                    <a:cubicBezTo>
                      <a:pt x="183" y="47"/>
                      <a:pt x="202" y="78"/>
                      <a:pt x="202" y="112"/>
                    </a:cubicBezTo>
                    <a:cubicBezTo>
                      <a:pt x="202" y="162"/>
                      <a:pt x="161" y="202"/>
                      <a:pt x="112" y="202"/>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948" name="Google Shape;948;p55"/>
              <p:cNvSpPr txBox="1"/>
              <p:nvPr/>
            </p:nvSpPr>
            <p:spPr>
              <a:xfrm>
                <a:off x="3394900" y="1831100"/>
                <a:ext cx="2277900" cy="960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Gamification Engine</a:t>
                </a:r>
                <a:endParaRPr/>
              </a:p>
            </p:txBody>
          </p:sp>
        </p:grpSp>
        <p:sp>
          <p:nvSpPr>
            <p:cNvPr id="949" name="Google Shape;949;p55"/>
            <p:cNvSpPr/>
            <p:nvPr/>
          </p:nvSpPr>
          <p:spPr>
            <a:xfrm flipH="1" rot="-5400000">
              <a:off x="4282675" y="2275150"/>
              <a:ext cx="548700" cy="421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55"/>
          <p:cNvGrpSpPr/>
          <p:nvPr/>
        </p:nvGrpSpPr>
        <p:grpSpPr>
          <a:xfrm>
            <a:off x="732256" y="2520168"/>
            <a:ext cx="2261369" cy="2284910"/>
            <a:chOff x="732256" y="2520168"/>
            <a:chExt cx="2261369" cy="2284910"/>
          </a:xfrm>
        </p:grpSpPr>
        <p:grpSp>
          <p:nvGrpSpPr>
            <p:cNvPr id="951" name="Google Shape;951;p55"/>
            <p:cNvGrpSpPr/>
            <p:nvPr/>
          </p:nvGrpSpPr>
          <p:grpSpPr>
            <a:xfrm>
              <a:off x="732256" y="2520168"/>
              <a:ext cx="1454060" cy="2284910"/>
              <a:chOff x="1192363" y="1454041"/>
              <a:chExt cx="2404200" cy="3777959"/>
            </a:xfrm>
          </p:grpSpPr>
          <p:sp>
            <p:nvSpPr>
              <p:cNvPr id="952" name="Google Shape;952;p55"/>
              <p:cNvSpPr txBox="1"/>
              <p:nvPr/>
            </p:nvSpPr>
            <p:spPr>
              <a:xfrm>
                <a:off x="1192363" y="4163100"/>
                <a:ext cx="2404200" cy="106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Dashboard amministratore</a:t>
                </a:r>
                <a:endParaRPr sz="1500">
                  <a:solidFill>
                    <a:schemeClr val="dk1"/>
                  </a:solidFill>
                  <a:latin typeface="Calibri"/>
                  <a:ea typeface="Calibri"/>
                  <a:cs typeface="Calibri"/>
                  <a:sym typeface="Calibri"/>
                </a:endParaRPr>
              </a:p>
            </p:txBody>
          </p:sp>
          <p:grpSp>
            <p:nvGrpSpPr>
              <p:cNvPr id="953" name="Google Shape;953;p55"/>
              <p:cNvGrpSpPr/>
              <p:nvPr/>
            </p:nvGrpSpPr>
            <p:grpSpPr>
              <a:xfrm>
                <a:off x="1286576" y="1454041"/>
                <a:ext cx="2215777" cy="2652634"/>
                <a:chOff x="1494926" y="1578441"/>
                <a:chExt cx="2215777" cy="2652634"/>
              </a:xfrm>
            </p:grpSpPr>
            <p:grpSp>
              <p:nvGrpSpPr>
                <p:cNvPr id="954" name="Google Shape;954;p55"/>
                <p:cNvGrpSpPr/>
                <p:nvPr/>
              </p:nvGrpSpPr>
              <p:grpSpPr>
                <a:xfrm>
                  <a:off x="1494926" y="1578448"/>
                  <a:ext cx="2215777" cy="2652626"/>
                  <a:chOff x="1371600" y="895350"/>
                  <a:chExt cx="2500312" cy="3244406"/>
                </a:xfrm>
              </p:grpSpPr>
              <p:sp>
                <p:nvSpPr>
                  <p:cNvPr id="955" name="Google Shape;955;p55"/>
                  <p:cNvSpPr/>
                  <p:nvPr/>
                </p:nvSpPr>
                <p:spPr>
                  <a:xfrm rot="10800000">
                    <a:off x="2060968" y="895350"/>
                    <a:ext cx="1793100" cy="28956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sp>
                <p:nvSpPr>
                  <p:cNvPr id="956" name="Google Shape;956;p55"/>
                  <p:cNvSpPr/>
                  <p:nvPr/>
                </p:nvSpPr>
                <p:spPr>
                  <a:xfrm>
                    <a:off x="1524000" y="1047750"/>
                    <a:ext cx="2209800" cy="289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957" name="Google Shape;957;p55"/>
                  <p:cNvGrpSpPr/>
                  <p:nvPr/>
                </p:nvGrpSpPr>
                <p:grpSpPr>
                  <a:xfrm>
                    <a:off x="1371600" y="895350"/>
                    <a:ext cx="2500312" cy="3244406"/>
                    <a:chOff x="1295400" y="971550"/>
                    <a:chExt cx="2500312" cy="3244406"/>
                  </a:xfrm>
                </p:grpSpPr>
                <p:sp>
                  <p:nvSpPr>
                    <p:cNvPr id="958" name="Google Shape;958;p55"/>
                    <p:cNvSpPr/>
                    <p:nvPr/>
                  </p:nvSpPr>
                  <p:spPr>
                    <a:xfrm>
                      <a:off x="1295400" y="971550"/>
                      <a:ext cx="2500312" cy="3244406"/>
                    </a:xfrm>
                    <a:custGeom>
                      <a:rect b="b" l="l" r="r" t="t"/>
                      <a:pathLst>
                        <a:path extrusionOk="0" h="1646" w="1268">
                          <a:moveTo>
                            <a:pt x="1203" y="0"/>
                          </a:moveTo>
                          <a:cubicBezTo>
                            <a:pt x="65" y="0"/>
                            <a:pt x="65" y="0"/>
                            <a:pt x="65" y="0"/>
                          </a:cubicBezTo>
                          <a:cubicBezTo>
                            <a:pt x="29" y="0"/>
                            <a:pt x="0" y="29"/>
                            <a:pt x="0" y="65"/>
                          </a:cubicBezTo>
                          <a:cubicBezTo>
                            <a:pt x="0" y="1581"/>
                            <a:pt x="0" y="1581"/>
                            <a:pt x="0" y="1581"/>
                          </a:cubicBezTo>
                          <a:cubicBezTo>
                            <a:pt x="0" y="1617"/>
                            <a:pt x="29" y="1646"/>
                            <a:pt x="65" y="1646"/>
                          </a:cubicBezTo>
                          <a:cubicBezTo>
                            <a:pt x="1203" y="1646"/>
                            <a:pt x="1203" y="1646"/>
                            <a:pt x="1203" y="1646"/>
                          </a:cubicBezTo>
                          <a:cubicBezTo>
                            <a:pt x="1239" y="1646"/>
                            <a:pt x="1268" y="1617"/>
                            <a:pt x="1268" y="1581"/>
                          </a:cubicBezTo>
                          <a:cubicBezTo>
                            <a:pt x="1268" y="65"/>
                            <a:pt x="1268" y="65"/>
                            <a:pt x="1268" y="65"/>
                          </a:cubicBezTo>
                          <a:cubicBezTo>
                            <a:pt x="1268" y="29"/>
                            <a:pt x="1239" y="0"/>
                            <a:pt x="1203" y="0"/>
                          </a:cubicBezTo>
                          <a:close/>
                          <a:moveTo>
                            <a:pt x="1146" y="1501"/>
                          </a:moveTo>
                          <a:cubicBezTo>
                            <a:pt x="125" y="1501"/>
                            <a:pt x="125" y="1501"/>
                            <a:pt x="125" y="1501"/>
                          </a:cubicBezTo>
                          <a:cubicBezTo>
                            <a:pt x="125" y="140"/>
                            <a:pt x="125" y="140"/>
                            <a:pt x="125" y="140"/>
                          </a:cubicBezTo>
                          <a:cubicBezTo>
                            <a:pt x="1146" y="140"/>
                            <a:pt x="1146" y="140"/>
                            <a:pt x="1146" y="140"/>
                          </a:cubicBezTo>
                          <a:lnTo>
                            <a:pt x="1146" y="1501"/>
                          </a:lnTo>
                          <a:close/>
                        </a:path>
                      </a:pathLst>
                    </a:custGeom>
                    <a:solidFill>
                      <a:srgbClr val="000000"/>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59" name="Google Shape;959;p55"/>
                    <p:cNvSpPr/>
                    <p:nvPr/>
                  </p:nvSpPr>
                  <p:spPr>
                    <a:xfrm>
                      <a:off x="2470547" y="3988928"/>
                      <a:ext cx="177900" cy="176100"/>
                    </a:xfrm>
                    <a:prstGeom prst="ellipse">
                      <a:avLst/>
                    </a:prstGeom>
                    <a:solidFill>
                      <a:srgbClr val="444444"/>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grpSp>
            <p:sp>
              <p:nvSpPr>
                <p:cNvPr id="960" name="Google Shape;960;p55"/>
                <p:cNvSpPr/>
                <p:nvPr/>
              </p:nvSpPr>
              <p:spPr>
                <a:xfrm rot="10800000">
                  <a:off x="2121601" y="1578441"/>
                  <a:ext cx="1589100" cy="23673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grpSp>
            <p:nvGrpSpPr>
              <p:cNvPr id="961" name="Google Shape;961;p55"/>
              <p:cNvGrpSpPr/>
              <p:nvPr/>
            </p:nvGrpSpPr>
            <p:grpSpPr>
              <a:xfrm>
                <a:off x="1965847" y="2194057"/>
                <a:ext cx="857229" cy="1172604"/>
                <a:chOff x="3595689" y="4262437"/>
                <a:chExt cx="642938" cy="879475"/>
              </a:xfrm>
            </p:grpSpPr>
            <p:sp>
              <p:nvSpPr>
                <p:cNvPr id="962" name="Google Shape;962;p55"/>
                <p:cNvSpPr/>
                <p:nvPr/>
              </p:nvSpPr>
              <p:spPr>
                <a:xfrm>
                  <a:off x="3595689" y="4262437"/>
                  <a:ext cx="642938" cy="879475"/>
                </a:xfrm>
                <a:custGeom>
                  <a:rect b="b" l="l" r="r" t="t"/>
                  <a:pathLst>
                    <a:path extrusionOk="0" h="490" w="358">
                      <a:moveTo>
                        <a:pt x="272" y="283"/>
                      </a:moveTo>
                      <a:cubicBezTo>
                        <a:pt x="235" y="274"/>
                        <a:pt x="235" y="274"/>
                        <a:pt x="235" y="274"/>
                      </a:cubicBezTo>
                      <a:cubicBezTo>
                        <a:pt x="250" y="260"/>
                        <a:pt x="263" y="240"/>
                        <a:pt x="272" y="219"/>
                      </a:cubicBezTo>
                      <a:cubicBezTo>
                        <a:pt x="284" y="217"/>
                        <a:pt x="295" y="207"/>
                        <a:pt x="297" y="185"/>
                      </a:cubicBezTo>
                      <a:cubicBezTo>
                        <a:pt x="298" y="164"/>
                        <a:pt x="292" y="155"/>
                        <a:pt x="284" y="151"/>
                      </a:cubicBezTo>
                      <a:cubicBezTo>
                        <a:pt x="284" y="148"/>
                        <a:pt x="297" y="78"/>
                        <a:pt x="247" y="60"/>
                      </a:cubicBezTo>
                      <a:cubicBezTo>
                        <a:pt x="242" y="52"/>
                        <a:pt x="204" y="0"/>
                        <a:pt x="134" y="42"/>
                      </a:cubicBezTo>
                      <a:cubicBezTo>
                        <a:pt x="124" y="48"/>
                        <a:pt x="108" y="60"/>
                        <a:pt x="99" y="73"/>
                      </a:cubicBezTo>
                      <a:cubicBezTo>
                        <a:pt x="87" y="88"/>
                        <a:pt x="78" y="113"/>
                        <a:pt x="77" y="150"/>
                      </a:cubicBezTo>
                      <a:cubicBezTo>
                        <a:pt x="68" y="153"/>
                        <a:pt x="61" y="163"/>
                        <a:pt x="62" y="185"/>
                      </a:cubicBezTo>
                      <a:cubicBezTo>
                        <a:pt x="64" y="207"/>
                        <a:pt x="76" y="217"/>
                        <a:pt x="88" y="220"/>
                      </a:cubicBezTo>
                      <a:cubicBezTo>
                        <a:pt x="97" y="241"/>
                        <a:pt x="109" y="260"/>
                        <a:pt x="125" y="273"/>
                      </a:cubicBezTo>
                      <a:cubicBezTo>
                        <a:pt x="87" y="283"/>
                        <a:pt x="87" y="283"/>
                        <a:pt x="87" y="283"/>
                      </a:cubicBezTo>
                      <a:cubicBezTo>
                        <a:pt x="36" y="296"/>
                        <a:pt x="0" y="341"/>
                        <a:pt x="0" y="394"/>
                      </a:cubicBezTo>
                      <a:cubicBezTo>
                        <a:pt x="0" y="456"/>
                        <a:pt x="0" y="456"/>
                        <a:pt x="0" y="456"/>
                      </a:cubicBezTo>
                      <a:cubicBezTo>
                        <a:pt x="0" y="474"/>
                        <a:pt x="15" y="490"/>
                        <a:pt x="33" y="490"/>
                      </a:cubicBezTo>
                      <a:cubicBezTo>
                        <a:pt x="327" y="490"/>
                        <a:pt x="327" y="490"/>
                        <a:pt x="327" y="490"/>
                      </a:cubicBezTo>
                      <a:cubicBezTo>
                        <a:pt x="345" y="490"/>
                        <a:pt x="358" y="474"/>
                        <a:pt x="358" y="456"/>
                      </a:cubicBezTo>
                      <a:cubicBezTo>
                        <a:pt x="358" y="394"/>
                        <a:pt x="358" y="394"/>
                        <a:pt x="358" y="394"/>
                      </a:cubicBezTo>
                      <a:cubicBezTo>
                        <a:pt x="358" y="341"/>
                        <a:pt x="323" y="296"/>
                        <a:pt x="272" y="283"/>
                      </a:cubicBezTo>
                      <a:moveTo>
                        <a:pt x="97" y="161"/>
                      </a:moveTo>
                      <a:cubicBezTo>
                        <a:pt x="97" y="154"/>
                        <a:pt x="97" y="148"/>
                        <a:pt x="97" y="142"/>
                      </a:cubicBezTo>
                      <a:cubicBezTo>
                        <a:pt x="163" y="144"/>
                        <a:pt x="201" y="118"/>
                        <a:pt x="223" y="95"/>
                      </a:cubicBezTo>
                      <a:cubicBezTo>
                        <a:pt x="250" y="122"/>
                        <a:pt x="260" y="159"/>
                        <a:pt x="263" y="177"/>
                      </a:cubicBezTo>
                      <a:cubicBezTo>
                        <a:pt x="257" y="225"/>
                        <a:pt x="222" y="276"/>
                        <a:pt x="180" y="276"/>
                      </a:cubicBezTo>
                      <a:cubicBezTo>
                        <a:pt x="134" y="276"/>
                        <a:pt x="97" y="213"/>
                        <a:pt x="97" y="161"/>
                      </a:cubicBezTo>
                      <a:moveTo>
                        <a:pt x="338" y="456"/>
                      </a:moveTo>
                      <a:cubicBezTo>
                        <a:pt x="338" y="463"/>
                        <a:pt x="334" y="469"/>
                        <a:pt x="327" y="469"/>
                      </a:cubicBezTo>
                      <a:cubicBezTo>
                        <a:pt x="298" y="469"/>
                        <a:pt x="298" y="469"/>
                        <a:pt x="298" y="469"/>
                      </a:cubicBezTo>
                      <a:cubicBezTo>
                        <a:pt x="298" y="443"/>
                        <a:pt x="298" y="443"/>
                        <a:pt x="298" y="443"/>
                      </a:cubicBezTo>
                      <a:cubicBezTo>
                        <a:pt x="298" y="440"/>
                        <a:pt x="295" y="438"/>
                        <a:pt x="293" y="438"/>
                      </a:cubicBezTo>
                      <a:cubicBezTo>
                        <a:pt x="290" y="438"/>
                        <a:pt x="287" y="440"/>
                        <a:pt x="287" y="443"/>
                      </a:cubicBezTo>
                      <a:cubicBezTo>
                        <a:pt x="287" y="469"/>
                        <a:pt x="287" y="469"/>
                        <a:pt x="287" y="469"/>
                      </a:cubicBezTo>
                      <a:cubicBezTo>
                        <a:pt x="220" y="469"/>
                        <a:pt x="220" y="469"/>
                        <a:pt x="220" y="469"/>
                      </a:cubicBezTo>
                      <a:cubicBezTo>
                        <a:pt x="192" y="357"/>
                        <a:pt x="192" y="357"/>
                        <a:pt x="192" y="357"/>
                      </a:cubicBezTo>
                      <a:cubicBezTo>
                        <a:pt x="200" y="356"/>
                        <a:pt x="207" y="349"/>
                        <a:pt x="205" y="340"/>
                      </a:cubicBezTo>
                      <a:cubicBezTo>
                        <a:pt x="199" y="318"/>
                        <a:pt x="199" y="318"/>
                        <a:pt x="199" y="318"/>
                      </a:cubicBezTo>
                      <a:cubicBezTo>
                        <a:pt x="198" y="312"/>
                        <a:pt x="192" y="308"/>
                        <a:pt x="186" y="308"/>
                      </a:cubicBezTo>
                      <a:cubicBezTo>
                        <a:pt x="174" y="308"/>
                        <a:pt x="174" y="308"/>
                        <a:pt x="174" y="308"/>
                      </a:cubicBezTo>
                      <a:cubicBezTo>
                        <a:pt x="167" y="308"/>
                        <a:pt x="162" y="312"/>
                        <a:pt x="161" y="318"/>
                      </a:cubicBezTo>
                      <a:cubicBezTo>
                        <a:pt x="155" y="340"/>
                        <a:pt x="155" y="340"/>
                        <a:pt x="155" y="340"/>
                      </a:cubicBezTo>
                      <a:cubicBezTo>
                        <a:pt x="153" y="349"/>
                        <a:pt x="159" y="356"/>
                        <a:pt x="168" y="357"/>
                      </a:cubicBezTo>
                      <a:cubicBezTo>
                        <a:pt x="140" y="469"/>
                        <a:pt x="140" y="469"/>
                        <a:pt x="140" y="469"/>
                      </a:cubicBezTo>
                      <a:cubicBezTo>
                        <a:pt x="71" y="469"/>
                        <a:pt x="71" y="469"/>
                        <a:pt x="71" y="469"/>
                      </a:cubicBezTo>
                      <a:cubicBezTo>
                        <a:pt x="71" y="443"/>
                        <a:pt x="71" y="443"/>
                        <a:pt x="71" y="443"/>
                      </a:cubicBezTo>
                      <a:cubicBezTo>
                        <a:pt x="71" y="440"/>
                        <a:pt x="69" y="438"/>
                        <a:pt x="66" y="438"/>
                      </a:cubicBezTo>
                      <a:cubicBezTo>
                        <a:pt x="63" y="438"/>
                        <a:pt x="61" y="440"/>
                        <a:pt x="61" y="443"/>
                      </a:cubicBezTo>
                      <a:cubicBezTo>
                        <a:pt x="61" y="469"/>
                        <a:pt x="61" y="469"/>
                        <a:pt x="61" y="469"/>
                      </a:cubicBezTo>
                      <a:cubicBezTo>
                        <a:pt x="33" y="469"/>
                        <a:pt x="33" y="469"/>
                        <a:pt x="33" y="469"/>
                      </a:cubicBezTo>
                      <a:cubicBezTo>
                        <a:pt x="26" y="469"/>
                        <a:pt x="21" y="463"/>
                        <a:pt x="21" y="456"/>
                      </a:cubicBezTo>
                      <a:cubicBezTo>
                        <a:pt x="21" y="394"/>
                        <a:pt x="21" y="394"/>
                        <a:pt x="21" y="394"/>
                      </a:cubicBezTo>
                      <a:cubicBezTo>
                        <a:pt x="21" y="350"/>
                        <a:pt x="50" y="313"/>
                        <a:pt x="92" y="302"/>
                      </a:cubicBezTo>
                      <a:cubicBezTo>
                        <a:pt x="147" y="288"/>
                        <a:pt x="147" y="288"/>
                        <a:pt x="147" y="288"/>
                      </a:cubicBezTo>
                      <a:cubicBezTo>
                        <a:pt x="157" y="293"/>
                        <a:pt x="169" y="296"/>
                        <a:pt x="180" y="296"/>
                      </a:cubicBezTo>
                      <a:cubicBezTo>
                        <a:pt x="192" y="296"/>
                        <a:pt x="203" y="293"/>
                        <a:pt x="213" y="288"/>
                      </a:cubicBezTo>
                      <a:cubicBezTo>
                        <a:pt x="267" y="302"/>
                        <a:pt x="267" y="302"/>
                        <a:pt x="267" y="302"/>
                      </a:cubicBezTo>
                      <a:cubicBezTo>
                        <a:pt x="309" y="313"/>
                        <a:pt x="338" y="350"/>
                        <a:pt x="338" y="394"/>
                      </a:cubicBezTo>
                      <a:lnTo>
                        <a:pt x="338" y="456"/>
                      </a:lnTo>
                      <a:close/>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963" name="Google Shape;963;p55"/>
                <p:cNvSpPr/>
                <p:nvPr/>
              </p:nvSpPr>
              <p:spPr>
                <a:xfrm>
                  <a:off x="3711576" y="4954587"/>
                  <a:ext cx="95250" cy="53975"/>
                </a:xfrm>
                <a:custGeom>
                  <a:rect b="b" l="l" r="r" t="t"/>
                  <a:pathLst>
                    <a:path extrusionOk="0" h="30" w="53">
                      <a:moveTo>
                        <a:pt x="36" y="6"/>
                      </a:moveTo>
                      <a:cubicBezTo>
                        <a:pt x="31" y="0"/>
                        <a:pt x="22" y="0"/>
                        <a:pt x="17" y="6"/>
                      </a:cubicBezTo>
                      <a:cubicBezTo>
                        <a:pt x="4" y="20"/>
                        <a:pt x="4" y="20"/>
                        <a:pt x="4" y="20"/>
                      </a:cubicBezTo>
                      <a:cubicBezTo>
                        <a:pt x="0" y="24"/>
                        <a:pt x="3" y="30"/>
                        <a:pt x="8" y="30"/>
                      </a:cubicBezTo>
                      <a:cubicBezTo>
                        <a:pt x="46" y="30"/>
                        <a:pt x="46" y="30"/>
                        <a:pt x="46" y="30"/>
                      </a:cubicBezTo>
                      <a:cubicBezTo>
                        <a:pt x="51" y="30"/>
                        <a:pt x="53" y="24"/>
                        <a:pt x="50" y="20"/>
                      </a:cubicBezTo>
                      <a:lnTo>
                        <a:pt x="36" y="6"/>
                      </a:lnTo>
                      <a:close/>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964" name="Google Shape;964;p55"/>
                <p:cNvSpPr/>
                <p:nvPr/>
              </p:nvSpPr>
              <p:spPr>
                <a:xfrm>
                  <a:off x="3802064" y="4556125"/>
                  <a:ext cx="231775" cy="88900"/>
                </a:xfrm>
                <a:custGeom>
                  <a:rect b="b" l="l" r="r" t="t"/>
                  <a:pathLst>
                    <a:path extrusionOk="0" h="49" w="129">
                      <a:moveTo>
                        <a:pt x="60" y="23"/>
                      </a:moveTo>
                      <a:cubicBezTo>
                        <a:pt x="70" y="23"/>
                        <a:pt x="70" y="23"/>
                        <a:pt x="70" y="23"/>
                      </a:cubicBezTo>
                      <a:cubicBezTo>
                        <a:pt x="71" y="38"/>
                        <a:pt x="84" y="49"/>
                        <a:pt x="99" y="49"/>
                      </a:cubicBezTo>
                      <a:cubicBezTo>
                        <a:pt x="116" y="49"/>
                        <a:pt x="129" y="36"/>
                        <a:pt x="129" y="19"/>
                      </a:cubicBezTo>
                      <a:cubicBezTo>
                        <a:pt x="129" y="0"/>
                        <a:pt x="112" y="0"/>
                        <a:pt x="99" y="0"/>
                      </a:cubicBezTo>
                      <a:cubicBezTo>
                        <a:pt x="88" y="0"/>
                        <a:pt x="74" y="0"/>
                        <a:pt x="70" y="13"/>
                      </a:cubicBezTo>
                      <a:cubicBezTo>
                        <a:pt x="59" y="13"/>
                        <a:pt x="59" y="13"/>
                        <a:pt x="59" y="13"/>
                      </a:cubicBezTo>
                      <a:cubicBezTo>
                        <a:pt x="55" y="0"/>
                        <a:pt x="41" y="0"/>
                        <a:pt x="30" y="0"/>
                      </a:cubicBezTo>
                      <a:cubicBezTo>
                        <a:pt x="17" y="0"/>
                        <a:pt x="0" y="0"/>
                        <a:pt x="0" y="19"/>
                      </a:cubicBezTo>
                      <a:cubicBezTo>
                        <a:pt x="0" y="36"/>
                        <a:pt x="14" y="49"/>
                        <a:pt x="30" y="49"/>
                      </a:cubicBezTo>
                      <a:cubicBezTo>
                        <a:pt x="45" y="49"/>
                        <a:pt x="58" y="38"/>
                        <a:pt x="60" y="23"/>
                      </a:cubicBezTo>
                      <a:moveTo>
                        <a:pt x="99" y="10"/>
                      </a:moveTo>
                      <a:cubicBezTo>
                        <a:pt x="116" y="10"/>
                        <a:pt x="119" y="12"/>
                        <a:pt x="119" y="19"/>
                      </a:cubicBezTo>
                      <a:cubicBezTo>
                        <a:pt x="119" y="30"/>
                        <a:pt x="110" y="39"/>
                        <a:pt x="99" y="39"/>
                      </a:cubicBezTo>
                      <a:cubicBezTo>
                        <a:pt x="88" y="39"/>
                        <a:pt x="79" y="30"/>
                        <a:pt x="79" y="19"/>
                      </a:cubicBezTo>
                      <a:cubicBezTo>
                        <a:pt x="79" y="12"/>
                        <a:pt x="83" y="10"/>
                        <a:pt x="99" y="10"/>
                      </a:cubicBezTo>
                      <a:moveTo>
                        <a:pt x="10" y="19"/>
                      </a:moveTo>
                      <a:cubicBezTo>
                        <a:pt x="10" y="12"/>
                        <a:pt x="13" y="10"/>
                        <a:pt x="30" y="10"/>
                      </a:cubicBezTo>
                      <a:cubicBezTo>
                        <a:pt x="46" y="10"/>
                        <a:pt x="50" y="12"/>
                        <a:pt x="50" y="19"/>
                      </a:cubicBezTo>
                      <a:cubicBezTo>
                        <a:pt x="50" y="30"/>
                        <a:pt x="41" y="39"/>
                        <a:pt x="30" y="39"/>
                      </a:cubicBezTo>
                      <a:cubicBezTo>
                        <a:pt x="19" y="39"/>
                        <a:pt x="10" y="30"/>
                        <a:pt x="10" y="19"/>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grpSp>
        </p:grpSp>
        <p:sp>
          <p:nvSpPr>
            <p:cNvPr id="965" name="Google Shape;965;p55"/>
            <p:cNvSpPr/>
            <p:nvPr/>
          </p:nvSpPr>
          <p:spPr>
            <a:xfrm>
              <a:off x="2262525" y="3211825"/>
              <a:ext cx="731100" cy="421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6" name="Google Shape;966;p55"/>
          <p:cNvGrpSpPr/>
          <p:nvPr/>
        </p:nvGrpSpPr>
        <p:grpSpPr>
          <a:xfrm>
            <a:off x="6120400" y="2519648"/>
            <a:ext cx="2261610" cy="2285954"/>
            <a:chOff x="6120400" y="2519648"/>
            <a:chExt cx="2261610" cy="2285954"/>
          </a:xfrm>
        </p:grpSpPr>
        <p:grpSp>
          <p:nvGrpSpPr>
            <p:cNvPr id="967" name="Google Shape;967;p55"/>
            <p:cNvGrpSpPr/>
            <p:nvPr/>
          </p:nvGrpSpPr>
          <p:grpSpPr>
            <a:xfrm>
              <a:off x="6927710" y="2519648"/>
              <a:ext cx="1454301" cy="2285954"/>
              <a:chOff x="5716750" y="1454048"/>
              <a:chExt cx="2404200" cy="3723052"/>
            </a:xfrm>
          </p:grpSpPr>
          <p:grpSp>
            <p:nvGrpSpPr>
              <p:cNvPr id="968" name="Google Shape;968;p55"/>
              <p:cNvGrpSpPr/>
              <p:nvPr/>
            </p:nvGrpSpPr>
            <p:grpSpPr>
              <a:xfrm>
                <a:off x="5810963" y="1454048"/>
                <a:ext cx="2215777" cy="2652626"/>
                <a:chOff x="1371600" y="895350"/>
                <a:chExt cx="2500312" cy="3244406"/>
              </a:xfrm>
            </p:grpSpPr>
            <p:sp>
              <p:nvSpPr>
                <p:cNvPr id="969" name="Google Shape;969;p55"/>
                <p:cNvSpPr/>
                <p:nvPr/>
              </p:nvSpPr>
              <p:spPr>
                <a:xfrm>
                  <a:off x="1524000" y="1047750"/>
                  <a:ext cx="2209800" cy="2895600"/>
                </a:xfrm>
                <a:prstGeom prst="rect">
                  <a:avLst/>
                </a:prstGeom>
                <a:solidFill>
                  <a:schemeClr val="dk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nvGrpSpPr>
                <p:cNvPr id="970" name="Google Shape;970;p55"/>
                <p:cNvGrpSpPr/>
                <p:nvPr/>
              </p:nvGrpSpPr>
              <p:grpSpPr>
                <a:xfrm>
                  <a:off x="1371600" y="895350"/>
                  <a:ext cx="2500312" cy="3244406"/>
                  <a:chOff x="1295400" y="971550"/>
                  <a:chExt cx="2500312" cy="3244406"/>
                </a:xfrm>
              </p:grpSpPr>
              <p:sp>
                <p:nvSpPr>
                  <p:cNvPr id="971" name="Google Shape;971;p55"/>
                  <p:cNvSpPr/>
                  <p:nvPr/>
                </p:nvSpPr>
                <p:spPr>
                  <a:xfrm>
                    <a:off x="1295400" y="971550"/>
                    <a:ext cx="2500312" cy="3244406"/>
                  </a:xfrm>
                  <a:custGeom>
                    <a:rect b="b" l="l" r="r" t="t"/>
                    <a:pathLst>
                      <a:path extrusionOk="0" h="1646" w="1268">
                        <a:moveTo>
                          <a:pt x="1203" y="0"/>
                        </a:moveTo>
                        <a:cubicBezTo>
                          <a:pt x="65" y="0"/>
                          <a:pt x="65" y="0"/>
                          <a:pt x="65" y="0"/>
                        </a:cubicBezTo>
                        <a:cubicBezTo>
                          <a:pt x="29" y="0"/>
                          <a:pt x="0" y="29"/>
                          <a:pt x="0" y="65"/>
                        </a:cubicBezTo>
                        <a:cubicBezTo>
                          <a:pt x="0" y="1581"/>
                          <a:pt x="0" y="1581"/>
                          <a:pt x="0" y="1581"/>
                        </a:cubicBezTo>
                        <a:cubicBezTo>
                          <a:pt x="0" y="1617"/>
                          <a:pt x="29" y="1646"/>
                          <a:pt x="65" y="1646"/>
                        </a:cubicBezTo>
                        <a:cubicBezTo>
                          <a:pt x="1203" y="1646"/>
                          <a:pt x="1203" y="1646"/>
                          <a:pt x="1203" y="1646"/>
                        </a:cubicBezTo>
                        <a:cubicBezTo>
                          <a:pt x="1239" y="1646"/>
                          <a:pt x="1268" y="1617"/>
                          <a:pt x="1268" y="1581"/>
                        </a:cubicBezTo>
                        <a:cubicBezTo>
                          <a:pt x="1268" y="65"/>
                          <a:pt x="1268" y="65"/>
                          <a:pt x="1268" y="65"/>
                        </a:cubicBezTo>
                        <a:cubicBezTo>
                          <a:pt x="1268" y="29"/>
                          <a:pt x="1239" y="0"/>
                          <a:pt x="1203" y="0"/>
                        </a:cubicBezTo>
                        <a:close/>
                        <a:moveTo>
                          <a:pt x="1146" y="1501"/>
                        </a:moveTo>
                        <a:cubicBezTo>
                          <a:pt x="125" y="1501"/>
                          <a:pt x="125" y="1501"/>
                          <a:pt x="125" y="1501"/>
                        </a:cubicBezTo>
                        <a:cubicBezTo>
                          <a:pt x="125" y="140"/>
                          <a:pt x="125" y="140"/>
                          <a:pt x="125" y="140"/>
                        </a:cubicBezTo>
                        <a:cubicBezTo>
                          <a:pt x="1146" y="140"/>
                          <a:pt x="1146" y="140"/>
                          <a:pt x="1146" y="140"/>
                        </a:cubicBezTo>
                        <a:lnTo>
                          <a:pt x="1146" y="1501"/>
                        </a:lnTo>
                        <a:close/>
                      </a:path>
                    </a:pathLst>
                  </a:custGeom>
                  <a:solidFill>
                    <a:srgbClr val="000000"/>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972" name="Google Shape;972;p55"/>
                  <p:cNvSpPr/>
                  <p:nvPr/>
                </p:nvSpPr>
                <p:spPr>
                  <a:xfrm>
                    <a:off x="2470547" y="3988928"/>
                    <a:ext cx="177900" cy="176100"/>
                  </a:xfrm>
                  <a:prstGeom prst="ellipse">
                    <a:avLst/>
                  </a:prstGeom>
                  <a:solidFill>
                    <a:srgbClr val="444444"/>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grpSp>
            <p:sp>
              <p:nvSpPr>
                <p:cNvPr id="973" name="Google Shape;973;p55"/>
                <p:cNvSpPr/>
                <p:nvPr/>
              </p:nvSpPr>
              <p:spPr>
                <a:xfrm rot="10800000">
                  <a:off x="2060968" y="895350"/>
                  <a:ext cx="1793100" cy="2895600"/>
                </a:xfrm>
                <a:prstGeom prst="triangle">
                  <a:avLst>
                    <a:gd fmla="val 0" name="adj"/>
                  </a:avLst>
                </a:prstGeom>
                <a:solidFill>
                  <a:srgbClr val="28282A">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2400">
                    <a:solidFill>
                      <a:schemeClr val="lt1"/>
                    </a:solidFill>
                    <a:latin typeface="Calibri"/>
                    <a:ea typeface="Calibri"/>
                    <a:cs typeface="Calibri"/>
                    <a:sym typeface="Calibri"/>
                  </a:endParaRPr>
                </a:p>
              </p:txBody>
            </p:sp>
          </p:grpSp>
          <p:sp>
            <p:nvSpPr>
              <p:cNvPr id="974" name="Google Shape;974;p55"/>
              <p:cNvSpPr txBox="1"/>
              <p:nvPr/>
            </p:nvSpPr>
            <p:spPr>
              <a:xfrm>
                <a:off x="5716750" y="4163100"/>
                <a:ext cx="2404200" cy="1014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Dashboard utente</a:t>
                </a:r>
                <a:endParaRPr sz="1500">
                  <a:solidFill>
                    <a:schemeClr val="dk1"/>
                  </a:solidFill>
                  <a:latin typeface="Calibri"/>
                  <a:ea typeface="Calibri"/>
                  <a:cs typeface="Calibri"/>
                  <a:sym typeface="Calibri"/>
                </a:endParaRPr>
              </a:p>
            </p:txBody>
          </p:sp>
          <p:grpSp>
            <p:nvGrpSpPr>
              <p:cNvPr id="975" name="Google Shape;975;p55"/>
              <p:cNvGrpSpPr/>
              <p:nvPr/>
            </p:nvGrpSpPr>
            <p:grpSpPr>
              <a:xfrm>
                <a:off x="6499754" y="2191943"/>
                <a:ext cx="838179" cy="1176839"/>
                <a:chOff x="4938714" y="4252912"/>
                <a:chExt cx="628650" cy="882651"/>
              </a:xfrm>
            </p:grpSpPr>
            <p:sp>
              <p:nvSpPr>
                <p:cNvPr id="976" name="Google Shape;976;p55"/>
                <p:cNvSpPr/>
                <p:nvPr/>
              </p:nvSpPr>
              <p:spPr>
                <a:xfrm>
                  <a:off x="4938714" y="4784725"/>
                  <a:ext cx="628650" cy="350838"/>
                </a:xfrm>
                <a:custGeom>
                  <a:rect b="b" l="l" r="r" t="t"/>
                  <a:pathLst>
                    <a:path extrusionOk="0" h="196" w="350">
                      <a:moveTo>
                        <a:pt x="268" y="3"/>
                      </a:moveTo>
                      <a:cubicBezTo>
                        <a:pt x="257" y="0"/>
                        <a:pt x="257" y="0"/>
                        <a:pt x="257" y="0"/>
                      </a:cubicBezTo>
                      <a:cubicBezTo>
                        <a:pt x="257" y="0"/>
                        <a:pt x="257" y="0"/>
                        <a:pt x="257" y="0"/>
                      </a:cubicBezTo>
                      <a:cubicBezTo>
                        <a:pt x="231" y="54"/>
                        <a:pt x="231" y="54"/>
                        <a:pt x="231" y="54"/>
                      </a:cubicBezTo>
                      <a:cubicBezTo>
                        <a:pt x="230" y="57"/>
                        <a:pt x="227" y="59"/>
                        <a:pt x="224" y="59"/>
                      </a:cubicBezTo>
                      <a:cubicBezTo>
                        <a:pt x="220" y="59"/>
                        <a:pt x="217" y="58"/>
                        <a:pt x="215" y="55"/>
                      </a:cubicBezTo>
                      <a:cubicBezTo>
                        <a:pt x="195" y="25"/>
                        <a:pt x="195" y="25"/>
                        <a:pt x="195" y="25"/>
                      </a:cubicBezTo>
                      <a:cubicBezTo>
                        <a:pt x="194" y="23"/>
                        <a:pt x="192" y="22"/>
                        <a:pt x="190" y="22"/>
                      </a:cubicBezTo>
                      <a:cubicBezTo>
                        <a:pt x="188" y="22"/>
                        <a:pt x="186" y="23"/>
                        <a:pt x="185" y="24"/>
                      </a:cubicBezTo>
                      <a:cubicBezTo>
                        <a:pt x="180" y="29"/>
                        <a:pt x="180" y="29"/>
                        <a:pt x="180" y="29"/>
                      </a:cubicBezTo>
                      <a:cubicBezTo>
                        <a:pt x="179" y="30"/>
                        <a:pt x="177" y="31"/>
                        <a:pt x="175" y="31"/>
                      </a:cubicBezTo>
                      <a:cubicBezTo>
                        <a:pt x="173" y="31"/>
                        <a:pt x="172" y="30"/>
                        <a:pt x="171" y="29"/>
                      </a:cubicBezTo>
                      <a:cubicBezTo>
                        <a:pt x="165" y="24"/>
                        <a:pt x="165" y="24"/>
                        <a:pt x="165" y="24"/>
                      </a:cubicBezTo>
                      <a:cubicBezTo>
                        <a:pt x="164" y="23"/>
                        <a:pt x="162" y="22"/>
                        <a:pt x="160" y="22"/>
                      </a:cubicBezTo>
                      <a:cubicBezTo>
                        <a:pt x="158" y="22"/>
                        <a:pt x="157" y="23"/>
                        <a:pt x="155" y="25"/>
                      </a:cubicBezTo>
                      <a:cubicBezTo>
                        <a:pt x="135" y="55"/>
                        <a:pt x="135" y="55"/>
                        <a:pt x="135" y="55"/>
                      </a:cubicBezTo>
                      <a:cubicBezTo>
                        <a:pt x="133" y="58"/>
                        <a:pt x="130" y="59"/>
                        <a:pt x="127" y="59"/>
                      </a:cubicBezTo>
                      <a:cubicBezTo>
                        <a:pt x="124" y="59"/>
                        <a:pt x="121" y="57"/>
                        <a:pt x="119" y="54"/>
                      </a:cubicBezTo>
                      <a:cubicBezTo>
                        <a:pt x="94" y="0"/>
                        <a:pt x="94" y="0"/>
                        <a:pt x="94" y="0"/>
                      </a:cubicBezTo>
                      <a:cubicBezTo>
                        <a:pt x="94" y="0"/>
                        <a:pt x="94" y="0"/>
                        <a:pt x="94" y="0"/>
                      </a:cubicBezTo>
                      <a:cubicBezTo>
                        <a:pt x="82" y="3"/>
                        <a:pt x="82" y="3"/>
                        <a:pt x="82" y="3"/>
                      </a:cubicBezTo>
                      <a:cubicBezTo>
                        <a:pt x="34" y="15"/>
                        <a:pt x="0" y="59"/>
                        <a:pt x="0" y="108"/>
                      </a:cubicBezTo>
                      <a:cubicBezTo>
                        <a:pt x="0" y="173"/>
                        <a:pt x="0" y="173"/>
                        <a:pt x="0" y="173"/>
                      </a:cubicBezTo>
                      <a:cubicBezTo>
                        <a:pt x="0" y="186"/>
                        <a:pt x="11" y="196"/>
                        <a:pt x="24" y="196"/>
                      </a:cubicBezTo>
                      <a:cubicBezTo>
                        <a:pt x="327" y="196"/>
                        <a:pt x="327" y="196"/>
                        <a:pt x="327" y="196"/>
                      </a:cubicBezTo>
                      <a:cubicBezTo>
                        <a:pt x="340" y="196"/>
                        <a:pt x="350" y="186"/>
                        <a:pt x="350" y="173"/>
                      </a:cubicBezTo>
                      <a:cubicBezTo>
                        <a:pt x="350" y="108"/>
                        <a:pt x="350" y="108"/>
                        <a:pt x="350" y="108"/>
                      </a:cubicBezTo>
                      <a:cubicBezTo>
                        <a:pt x="350" y="59"/>
                        <a:pt x="316" y="15"/>
                        <a:pt x="268" y="3"/>
                      </a:cubicBezTo>
                      <a:moveTo>
                        <a:pt x="175" y="178"/>
                      </a:moveTo>
                      <a:cubicBezTo>
                        <a:pt x="170" y="178"/>
                        <a:pt x="165" y="174"/>
                        <a:pt x="165" y="168"/>
                      </a:cubicBezTo>
                      <a:cubicBezTo>
                        <a:pt x="165" y="163"/>
                        <a:pt x="170" y="158"/>
                        <a:pt x="175" y="158"/>
                      </a:cubicBezTo>
                      <a:cubicBezTo>
                        <a:pt x="181" y="158"/>
                        <a:pt x="185" y="163"/>
                        <a:pt x="185" y="168"/>
                      </a:cubicBezTo>
                      <a:cubicBezTo>
                        <a:pt x="185" y="174"/>
                        <a:pt x="181" y="178"/>
                        <a:pt x="175" y="178"/>
                      </a:cubicBezTo>
                      <a:moveTo>
                        <a:pt x="175" y="130"/>
                      </a:moveTo>
                      <a:cubicBezTo>
                        <a:pt x="170" y="130"/>
                        <a:pt x="165" y="126"/>
                        <a:pt x="165" y="120"/>
                      </a:cubicBezTo>
                      <a:cubicBezTo>
                        <a:pt x="165" y="115"/>
                        <a:pt x="170" y="110"/>
                        <a:pt x="175" y="110"/>
                      </a:cubicBezTo>
                      <a:cubicBezTo>
                        <a:pt x="181" y="110"/>
                        <a:pt x="185" y="115"/>
                        <a:pt x="185" y="120"/>
                      </a:cubicBezTo>
                      <a:cubicBezTo>
                        <a:pt x="185" y="126"/>
                        <a:pt x="181" y="130"/>
                        <a:pt x="175" y="130"/>
                      </a:cubicBezTo>
                      <a:moveTo>
                        <a:pt x="175" y="82"/>
                      </a:moveTo>
                      <a:cubicBezTo>
                        <a:pt x="170" y="82"/>
                        <a:pt x="165" y="78"/>
                        <a:pt x="165" y="73"/>
                      </a:cubicBezTo>
                      <a:cubicBezTo>
                        <a:pt x="165" y="67"/>
                        <a:pt x="170" y="63"/>
                        <a:pt x="175" y="63"/>
                      </a:cubicBezTo>
                      <a:cubicBezTo>
                        <a:pt x="181" y="63"/>
                        <a:pt x="185" y="67"/>
                        <a:pt x="185" y="73"/>
                      </a:cubicBezTo>
                      <a:cubicBezTo>
                        <a:pt x="185" y="78"/>
                        <a:pt x="181" y="82"/>
                        <a:pt x="175" y="82"/>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sp>
              <p:nvSpPr>
                <p:cNvPr id="977" name="Google Shape;977;p55"/>
                <p:cNvSpPr/>
                <p:nvPr/>
              </p:nvSpPr>
              <p:spPr>
                <a:xfrm>
                  <a:off x="5030789" y="4252912"/>
                  <a:ext cx="449263" cy="544513"/>
                </a:xfrm>
                <a:custGeom>
                  <a:rect b="b" l="l" r="r" t="t"/>
                  <a:pathLst>
                    <a:path extrusionOk="0" h="303" w="250">
                      <a:moveTo>
                        <a:pt x="16" y="152"/>
                      </a:moveTo>
                      <a:cubicBezTo>
                        <a:pt x="7" y="156"/>
                        <a:pt x="0" y="166"/>
                        <a:pt x="2" y="188"/>
                      </a:cubicBezTo>
                      <a:cubicBezTo>
                        <a:pt x="4" y="211"/>
                        <a:pt x="15" y="221"/>
                        <a:pt x="28" y="224"/>
                      </a:cubicBezTo>
                      <a:cubicBezTo>
                        <a:pt x="46" y="267"/>
                        <a:pt x="81" y="303"/>
                        <a:pt x="122" y="303"/>
                      </a:cubicBezTo>
                      <a:cubicBezTo>
                        <a:pt x="164" y="303"/>
                        <a:pt x="199" y="267"/>
                        <a:pt x="217" y="224"/>
                      </a:cubicBezTo>
                      <a:cubicBezTo>
                        <a:pt x="230" y="222"/>
                        <a:pt x="242" y="212"/>
                        <a:pt x="244" y="188"/>
                      </a:cubicBezTo>
                      <a:cubicBezTo>
                        <a:pt x="246" y="169"/>
                        <a:pt x="241" y="160"/>
                        <a:pt x="235" y="155"/>
                      </a:cubicBezTo>
                      <a:cubicBezTo>
                        <a:pt x="250" y="76"/>
                        <a:pt x="196" y="61"/>
                        <a:pt x="196" y="61"/>
                      </a:cubicBezTo>
                      <a:cubicBezTo>
                        <a:pt x="196" y="61"/>
                        <a:pt x="145" y="0"/>
                        <a:pt x="56" y="48"/>
                      </a:cubicBezTo>
                      <a:cubicBezTo>
                        <a:pt x="39" y="57"/>
                        <a:pt x="21" y="76"/>
                        <a:pt x="9" y="100"/>
                      </a:cubicBezTo>
                      <a:cubicBezTo>
                        <a:pt x="7" y="103"/>
                        <a:pt x="8" y="107"/>
                        <a:pt x="10" y="110"/>
                      </a:cubicBezTo>
                      <a:cubicBezTo>
                        <a:pt x="12" y="113"/>
                        <a:pt x="16" y="115"/>
                        <a:pt x="20" y="114"/>
                      </a:cubicBezTo>
                      <a:cubicBezTo>
                        <a:pt x="10" y="136"/>
                        <a:pt x="16" y="151"/>
                        <a:pt x="16" y="152"/>
                      </a:cubicBezTo>
                      <a:moveTo>
                        <a:pt x="36" y="151"/>
                      </a:moveTo>
                      <a:cubicBezTo>
                        <a:pt x="103" y="151"/>
                        <a:pt x="144" y="123"/>
                        <a:pt x="167" y="98"/>
                      </a:cubicBezTo>
                      <a:cubicBezTo>
                        <a:pt x="191" y="122"/>
                        <a:pt x="203" y="152"/>
                        <a:pt x="209" y="174"/>
                      </a:cubicBezTo>
                      <a:cubicBezTo>
                        <a:pt x="204" y="226"/>
                        <a:pt x="167" y="283"/>
                        <a:pt x="122" y="283"/>
                      </a:cubicBezTo>
                      <a:cubicBezTo>
                        <a:pt x="74" y="283"/>
                        <a:pt x="36" y="217"/>
                        <a:pt x="36" y="163"/>
                      </a:cubicBezTo>
                      <a:cubicBezTo>
                        <a:pt x="36" y="159"/>
                        <a:pt x="36" y="155"/>
                        <a:pt x="36" y="151"/>
                      </a:cubicBezTo>
                    </a:path>
                  </a:pathLst>
                </a:custGeom>
                <a:solidFill>
                  <a:srgbClr val="434343"/>
                </a:solidFill>
                <a:ln>
                  <a:noFill/>
                </a:ln>
              </p:spPr>
              <p:txBody>
                <a:bodyPr anchorCtr="0" anchor="t" bIns="60950" lIns="121900" spcFirstLastPara="1" rIns="121900" wrap="square" tIns="60950">
                  <a:noAutofit/>
                </a:bodyPr>
                <a:lstStyle/>
                <a:p>
                  <a:pPr indent="0" lvl="0" marL="0" marR="0" rtl="0" algn="l">
                    <a:spcBef>
                      <a:spcPts val="0"/>
                    </a:spcBef>
                    <a:spcAft>
                      <a:spcPts val="0"/>
                    </a:spcAft>
                    <a:buNone/>
                  </a:pPr>
                  <a:r>
                    <a:t/>
                  </a:r>
                  <a:endParaRPr sz="3200">
                    <a:solidFill>
                      <a:srgbClr val="7E7E7E"/>
                    </a:solidFill>
                    <a:latin typeface="Calibri"/>
                    <a:ea typeface="Calibri"/>
                    <a:cs typeface="Calibri"/>
                    <a:sym typeface="Calibri"/>
                  </a:endParaRPr>
                </a:p>
              </p:txBody>
            </p:sp>
          </p:grpSp>
        </p:grpSp>
        <p:sp>
          <p:nvSpPr>
            <p:cNvPr id="978" name="Google Shape;978;p55"/>
            <p:cNvSpPr/>
            <p:nvPr/>
          </p:nvSpPr>
          <p:spPr>
            <a:xfrm flipH="1">
              <a:off x="6120400" y="3211825"/>
              <a:ext cx="731100" cy="421800"/>
            </a:xfrm>
            <a:prstGeom prst="right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9" name="Google Shape;979;p55"/>
          <p:cNvGrpSpPr/>
          <p:nvPr/>
        </p:nvGrpSpPr>
        <p:grpSpPr>
          <a:xfrm>
            <a:off x="3396000" y="2963400"/>
            <a:ext cx="2352000" cy="1702100"/>
            <a:chOff x="3396000" y="3011275"/>
            <a:chExt cx="2352000" cy="1702100"/>
          </a:xfrm>
        </p:grpSpPr>
        <p:grpSp>
          <p:nvGrpSpPr>
            <p:cNvPr id="980" name="Google Shape;980;p55"/>
            <p:cNvGrpSpPr/>
            <p:nvPr/>
          </p:nvGrpSpPr>
          <p:grpSpPr>
            <a:xfrm>
              <a:off x="3457020" y="3011275"/>
              <a:ext cx="2199990" cy="1201958"/>
              <a:chOff x="3383382" y="3137850"/>
              <a:chExt cx="2199990" cy="1201958"/>
            </a:xfrm>
          </p:grpSpPr>
          <p:grpSp>
            <p:nvGrpSpPr>
              <p:cNvPr id="981" name="Google Shape;981;p55"/>
              <p:cNvGrpSpPr/>
              <p:nvPr/>
            </p:nvGrpSpPr>
            <p:grpSpPr>
              <a:xfrm>
                <a:off x="3383382" y="3585878"/>
                <a:ext cx="2199990" cy="753930"/>
                <a:chOff x="2119645" y="3302028"/>
                <a:chExt cx="2199990" cy="753930"/>
              </a:xfrm>
            </p:grpSpPr>
            <p:sp>
              <p:nvSpPr>
                <p:cNvPr id="982" name="Google Shape;982;p55"/>
                <p:cNvSpPr/>
                <p:nvPr/>
              </p:nvSpPr>
              <p:spPr>
                <a:xfrm>
                  <a:off x="2119645" y="3308827"/>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1"/>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983" name="Google Shape;983;p55"/>
                <p:cNvSpPr/>
                <p:nvPr/>
              </p:nvSpPr>
              <p:spPr>
                <a:xfrm>
                  <a:off x="2119645" y="3302028"/>
                  <a:ext cx="525955" cy="753930"/>
                </a:xfrm>
                <a:custGeom>
                  <a:rect b="b" l="l" r="r" t="t"/>
                  <a:pathLst>
                    <a:path extrusionOk="0" h="706" w="618">
                      <a:moveTo>
                        <a:pt x="0" y="0"/>
                      </a:moveTo>
                      <a:lnTo>
                        <a:pt x="0" y="88"/>
                      </a:lnTo>
                      <a:lnTo>
                        <a:pt x="618" y="706"/>
                      </a:lnTo>
                      <a:lnTo>
                        <a:pt x="618" y="619"/>
                      </a:lnTo>
                      <a:lnTo>
                        <a:pt x="0" y="0"/>
                      </a:lnTo>
                      <a:close/>
                    </a:path>
                  </a:pathLst>
                </a:custGeom>
                <a:solidFill>
                  <a:srgbClr val="974F06"/>
                </a:solidFill>
                <a:ln>
                  <a:noFill/>
                </a:ln>
                <a:effectLst>
                  <a:outerShdw rotWithShape="0" algn="ctr" dir="5400000" dist="38100">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984" name="Google Shape;984;p55"/>
                <p:cNvSpPr/>
                <p:nvPr/>
              </p:nvSpPr>
              <p:spPr>
                <a:xfrm>
                  <a:off x="2645600" y="3963051"/>
                  <a:ext cx="1674000" cy="92700"/>
                </a:xfrm>
                <a:prstGeom prst="rect">
                  <a:avLst/>
                </a:prstGeom>
                <a:solidFill>
                  <a:srgbClr val="E37609"/>
                </a:solidFill>
                <a:ln>
                  <a:noFill/>
                </a:ln>
                <a:effectLst>
                  <a:outerShdw rotWithShape="0" algn="ctr" dir="5400000" dist="38100">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grpSp>
            <p:nvGrpSpPr>
              <p:cNvPr id="985" name="Google Shape;985;p55"/>
              <p:cNvGrpSpPr/>
              <p:nvPr/>
            </p:nvGrpSpPr>
            <p:grpSpPr>
              <a:xfrm>
                <a:off x="3383382" y="3452033"/>
                <a:ext cx="2199990" cy="753930"/>
                <a:chOff x="2119645" y="2690033"/>
                <a:chExt cx="2199990" cy="753930"/>
              </a:xfrm>
            </p:grpSpPr>
            <p:sp>
              <p:nvSpPr>
                <p:cNvPr id="986" name="Google Shape;986;p55"/>
                <p:cNvSpPr/>
                <p:nvPr/>
              </p:nvSpPr>
              <p:spPr>
                <a:xfrm>
                  <a:off x="2119645" y="2696832"/>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987" name="Google Shape;987;p55"/>
                <p:cNvSpPr/>
                <p:nvPr/>
              </p:nvSpPr>
              <p:spPr>
                <a:xfrm>
                  <a:off x="2119645" y="2690033"/>
                  <a:ext cx="525955" cy="753930"/>
                </a:xfrm>
                <a:custGeom>
                  <a:rect b="b" l="l" r="r" t="t"/>
                  <a:pathLst>
                    <a:path extrusionOk="0" h="706" w="618">
                      <a:moveTo>
                        <a:pt x="0" y="0"/>
                      </a:moveTo>
                      <a:lnTo>
                        <a:pt x="0" y="88"/>
                      </a:lnTo>
                      <a:lnTo>
                        <a:pt x="618" y="706"/>
                      </a:lnTo>
                      <a:lnTo>
                        <a:pt x="618" y="619"/>
                      </a:lnTo>
                      <a:lnTo>
                        <a:pt x="0" y="0"/>
                      </a:lnTo>
                      <a:close/>
                    </a:path>
                  </a:pathLst>
                </a:custGeom>
                <a:solidFill>
                  <a:srgbClr val="943F0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988" name="Google Shape;988;p55"/>
                <p:cNvSpPr/>
                <p:nvPr/>
              </p:nvSpPr>
              <p:spPr>
                <a:xfrm>
                  <a:off x="2645600" y="3351056"/>
                  <a:ext cx="1674000" cy="92700"/>
                </a:xfrm>
                <a:prstGeom prst="rect">
                  <a:avLst/>
                </a:prstGeom>
                <a:solidFill>
                  <a:srgbClr val="DE5F0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grpSp>
            <p:nvGrpSpPr>
              <p:cNvPr id="989" name="Google Shape;989;p55"/>
              <p:cNvGrpSpPr/>
              <p:nvPr/>
            </p:nvGrpSpPr>
            <p:grpSpPr>
              <a:xfrm>
                <a:off x="3383382" y="3318189"/>
                <a:ext cx="2199990" cy="753930"/>
                <a:chOff x="2119645" y="2022789"/>
                <a:chExt cx="2199990" cy="753930"/>
              </a:xfrm>
            </p:grpSpPr>
            <p:sp>
              <p:nvSpPr>
                <p:cNvPr id="990" name="Google Shape;990;p55"/>
                <p:cNvSpPr/>
                <p:nvPr/>
              </p:nvSpPr>
              <p:spPr>
                <a:xfrm>
                  <a:off x="2119645" y="2029588"/>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991" name="Google Shape;991;p55"/>
                <p:cNvSpPr/>
                <p:nvPr/>
              </p:nvSpPr>
              <p:spPr>
                <a:xfrm>
                  <a:off x="2119645" y="2022789"/>
                  <a:ext cx="525955" cy="753930"/>
                </a:xfrm>
                <a:custGeom>
                  <a:rect b="b" l="l" r="r" t="t"/>
                  <a:pathLst>
                    <a:path extrusionOk="0" h="706" w="618">
                      <a:moveTo>
                        <a:pt x="0" y="0"/>
                      </a:moveTo>
                      <a:lnTo>
                        <a:pt x="0" y="88"/>
                      </a:lnTo>
                      <a:lnTo>
                        <a:pt x="618" y="706"/>
                      </a:lnTo>
                      <a:lnTo>
                        <a:pt x="618" y="619"/>
                      </a:lnTo>
                      <a:lnTo>
                        <a:pt x="0" y="0"/>
                      </a:lnTo>
                      <a:close/>
                    </a:path>
                  </a:pathLst>
                </a:custGeom>
                <a:solidFill>
                  <a:srgbClr val="91320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992" name="Google Shape;992;p55"/>
                <p:cNvSpPr/>
                <p:nvPr/>
              </p:nvSpPr>
              <p:spPr>
                <a:xfrm>
                  <a:off x="2645600" y="2683812"/>
                  <a:ext cx="1674000" cy="92700"/>
                </a:xfrm>
                <a:prstGeom prst="rect">
                  <a:avLst/>
                </a:prstGeom>
                <a:solidFill>
                  <a:srgbClr val="DA4B1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grpSp>
            <p:nvGrpSpPr>
              <p:cNvPr id="993" name="Google Shape;993;p55"/>
              <p:cNvGrpSpPr/>
              <p:nvPr/>
            </p:nvGrpSpPr>
            <p:grpSpPr>
              <a:xfrm>
                <a:off x="3383382" y="3137850"/>
                <a:ext cx="2199990" cy="800425"/>
                <a:chOff x="2119645" y="1309050"/>
                <a:chExt cx="2199990" cy="800425"/>
              </a:xfrm>
            </p:grpSpPr>
            <p:grpSp>
              <p:nvGrpSpPr>
                <p:cNvPr id="994" name="Google Shape;994;p55"/>
                <p:cNvGrpSpPr/>
                <p:nvPr/>
              </p:nvGrpSpPr>
              <p:grpSpPr>
                <a:xfrm>
                  <a:off x="2119645" y="1355545"/>
                  <a:ext cx="2199990" cy="753930"/>
                  <a:chOff x="4079828" y="2000384"/>
                  <a:chExt cx="2578214" cy="704147"/>
                </a:xfrm>
              </p:grpSpPr>
              <p:sp>
                <p:nvSpPr>
                  <p:cNvPr id="995" name="Google Shape;995;p55"/>
                  <p:cNvSpPr/>
                  <p:nvPr/>
                </p:nvSpPr>
                <p:spPr>
                  <a:xfrm>
                    <a:off x="4079828" y="2006734"/>
                    <a:ext cx="2578214" cy="617377"/>
                  </a:xfrm>
                  <a:custGeom>
                    <a:rect b="b" l="l" r="r" t="t"/>
                    <a:pathLst>
                      <a:path extrusionOk="0" h="619" w="2585">
                        <a:moveTo>
                          <a:pt x="618" y="619"/>
                        </a:moveTo>
                        <a:lnTo>
                          <a:pt x="2585" y="619"/>
                        </a:lnTo>
                        <a:lnTo>
                          <a:pt x="1967" y="0"/>
                        </a:lnTo>
                        <a:lnTo>
                          <a:pt x="0" y="0"/>
                        </a:lnTo>
                        <a:lnTo>
                          <a:pt x="618" y="619"/>
                        </a:lnTo>
                        <a:close/>
                      </a:path>
                    </a:pathLst>
                  </a:cu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996" name="Google Shape;996;p55"/>
                  <p:cNvSpPr/>
                  <p:nvPr/>
                </p:nvSpPr>
                <p:spPr>
                  <a:xfrm>
                    <a:off x="4079828" y="2000384"/>
                    <a:ext cx="616378" cy="704147"/>
                  </a:xfrm>
                  <a:custGeom>
                    <a:rect b="b" l="l" r="r" t="t"/>
                    <a:pathLst>
                      <a:path extrusionOk="0" h="706" w="618">
                        <a:moveTo>
                          <a:pt x="0" y="0"/>
                        </a:moveTo>
                        <a:lnTo>
                          <a:pt x="0" y="88"/>
                        </a:lnTo>
                        <a:lnTo>
                          <a:pt x="618" y="706"/>
                        </a:lnTo>
                        <a:lnTo>
                          <a:pt x="618" y="619"/>
                        </a:lnTo>
                        <a:lnTo>
                          <a:pt x="0" y="0"/>
                        </a:lnTo>
                        <a:close/>
                      </a:path>
                    </a:pathLst>
                  </a:custGeom>
                  <a:solidFill>
                    <a:srgbClr val="92210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997" name="Google Shape;997;p55"/>
                  <p:cNvSpPr/>
                  <p:nvPr/>
                </p:nvSpPr>
                <p:spPr>
                  <a:xfrm>
                    <a:off x="4696206" y="2617759"/>
                    <a:ext cx="1961700" cy="86700"/>
                  </a:xfrm>
                  <a:prstGeom prst="rect">
                    <a:avLst/>
                  </a:prstGeom>
                  <a:solidFill>
                    <a:srgbClr val="DB321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pic>
              <p:nvPicPr>
                <p:cNvPr id="998" name="Google Shape;998;p55"/>
                <p:cNvPicPr preferRelativeResize="0"/>
                <p:nvPr/>
              </p:nvPicPr>
              <p:blipFill>
                <a:blip r:embed="rId3">
                  <a:alphaModFix/>
                </a:blip>
                <a:stretch>
                  <a:fillRect/>
                </a:stretch>
              </p:blipFill>
              <p:spPr>
                <a:xfrm>
                  <a:off x="2439800" y="1309050"/>
                  <a:ext cx="752816" cy="753924"/>
                </a:xfrm>
                <a:prstGeom prst="rect">
                  <a:avLst/>
                </a:prstGeom>
                <a:noFill/>
                <a:ln>
                  <a:noFill/>
                </a:ln>
              </p:spPr>
            </p:pic>
            <p:pic>
              <p:nvPicPr>
                <p:cNvPr id="999" name="Google Shape;999;p55"/>
                <p:cNvPicPr preferRelativeResize="0"/>
                <p:nvPr/>
              </p:nvPicPr>
              <p:blipFill>
                <a:blip r:embed="rId4">
                  <a:alphaModFix/>
                </a:blip>
                <a:stretch>
                  <a:fillRect/>
                </a:stretch>
              </p:blipFill>
              <p:spPr>
                <a:xfrm>
                  <a:off x="3280150" y="1310125"/>
                  <a:ext cx="752825" cy="769862"/>
                </a:xfrm>
                <a:prstGeom prst="rect">
                  <a:avLst/>
                </a:prstGeom>
                <a:noFill/>
                <a:ln>
                  <a:noFill/>
                </a:ln>
              </p:spPr>
            </p:pic>
          </p:grpSp>
        </p:grpSp>
        <p:sp>
          <p:nvSpPr>
            <p:cNvPr id="1000" name="Google Shape;1000;p55"/>
            <p:cNvSpPr txBox="1"/>
            <p:nvPr/>
          </p:nvSpPr>
          <p:spPr>
            <a:xfrm>
              <a:off x="3396000" y="4297875"/>
              <a:ext cx="2352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500">
                  <a:solidFill>
                    <a:schemeClr val="dk1"/>
                  </a:solidFill>
                  <a:latin typeface="Calibri"/>
                  <a:ea typeface="Calibri"/>
                  <a:cs typeface="Calibri"/>
                  <a:sym typeface="Calibri"/>
                </a:rPr>
                <a:t>Modulo di gamification</a:t>
              </a:r>
              <a:endParaRPr sz="15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45"/>
                                        </p:tgtEl>
                                        <p:attrNameLst>
                                          <p:attrName>style.visibility</p:attrName>
                                        </p:attrNameLst>
                                      </p:cBhvr>
                                      <p:to>
                                        <p:strVal val="visible"/>
                                      </p:to>
                                    </p:set>
                                    <p:animEffect filter="fade" transition="in">
                                      <p:cBhvr>
                                        <p:cTn dur="500"/>
                                        <p:tgtEl>
                                          <p:spTgt spid="94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950"/>
                                        </p:tgtEl>
                                        <p:attrNameLst>
                                          <p:attrName>style.visibility</p:attrName>
                                        </p:attrNameLst>
                                      </p:cBhvr>
                                      <p:to>
                                        <p:strVal val="visible"/>
                                      </p:to>
                                    </p:set>
                                    <p:animEffect filter="fade" transition="in">
                                      <p:cBhvr>
                                        <p:cTn dur="500"/>
                                        <p:tgtEl>
                                          <p:spTgt spid="9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966"/>
                                        </p:tgtEl>
                                        <p:attrNameLst>
                                          <p:attrName>style.visibility</p:attrName>
                                        </p:attrNameLst>
                                      </p:cBhvr>
                                      <p:to>
                                        <p:strVal val="visible"/>
                                      </p:to>
                                    </p:set>
                                    <p:animEffect filter="fade" transition="in">
                                      <p:cBhvr>
                                        <p:cTn dur="500"/>
                                        <p:tgtEl>
                                          <p:spTgt spid="966"/>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979"/>
                                        </p:tgtEl>
                                        <p:attrNameLst>
                                          <p:attrName>style.visibility</p:attrName>
                                        </p:attrNameLst>
                                      </p:cBhvr>
                                      <p:to>
                                        <p:strVal val="visible"/>
                                      </p:to>
                                    </p:set>
                                    <p:animEffect filter="fade" transition="in">
                                      <p:cBhvr>
                                        <p:cTn dur="800"/>
                                        <p:tgtEl>
                                          <p:spTgt spid="9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56"/>
          <p:cNvSpPr txBox="1"/>
          <p:nvPr>
            <p:ph type="title"/>
          </p:nvPr>
        </p:nvSpPr>
        <p:spPr>
          <a:xfrm>
            <a:off x="387629"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Sviluppi futuri</a:t>
            </a:r>
            <a:endParaRPr/>
          </a:p>
        </p:txBody>
      </p:sp>
      <p:cxnSp>
        <p:nvCxnSpPr>
          <p:cNvPr id="1006" name="Google Shape;1006;p56"/>
          <p:cNvCxnSpPr/>
          <p:nvPr/>
        </p:nvCxnSpPr>
        <p:spPr>
          <a:xfrm>
            <a:off x="3802128" y="835544"/>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1007" name="Google Shape;1007;p56"/>
          <p:cNvGrpSpPr/>
          <p:nvPr/>
        </p:nvGrpSpPr>
        <p:grpSpPr>
          <a:xfrm>
            <a:off x="3836456" y="1657993"/>
            <a:ext cx="1686358" cy="2353781"/>
            <a:chOff x="4710994" y="2020965"/>
            <a:chExt cx="2649839" cy="4368561"/>
          </a:xfrm>
        </p:grpSpPr>
        <p:sp>
          <p:nvSpPr>
            <p:cNvPr id="1008" name="Google Shape;1008;p56"/>
            <p:cNvSpPr/>
            <p:nvPr/>
          </p:nvSpPr>
          <p:spPr>
            <a:xfrm>
              <a:off x="5668197" y="6203630"/>
              <a:ext cx="712603" cy="185896"/>
            </a:xfrm>
            <a:custGeom>
              <a:rect b="b" l="l" r="r" t="t"/>
              <a:pathLst>
                <a:path extrusionOk="0" h="89" w="339">
                  <a:moveTo>
                    <a:pt x="339" y="45"/>
                  </a:moveTo>
                  <a:cubicBezTo>
                    <a:pt x="339" y="69"/>
                    <a:pt x="318" y="89"/>
                    <a:pt x="291" y="89"/>
                  </a:cubicBezTo>
                  <a:cubicBezTo>
                    <a:pt x="48" y="89"/>
                    <a:pt x="48" y="89"/>
                    <a:pt x="48" y="89"/>
                  </a:cubicBezTo>
                  <a:cubicBezTo>
                    <a:pt x="21" y="89"/>
                    <a:pt x="0" y="69"/>
                    <a:pt x="0" y="45"/>
                  </a:cubicBezTo>
                  <a:cubicBezTo>
                    <a:pt x="0" y="45"/>
                    <a:pt x="0" y="45"/>
                    <a:pt x="0" y="45"/>
                  </a:cubicBezTo>
                  <a:cubicBezTo>
                    <a:pt x="0" y="20"/>
                    <a:pt x="21" y="0"/>
                    <a:pt x="48" y="0"/>
                  </a:cubicBezTo>
                  <a:cubicBezTo>
                    <a:pt x="291" y="0"/>
                    <a:pt x="291" y="0"/>
                    <a:pt x="291" y="0"/>
                  </a:cubicBezTo>
                  <a:cubicBezTo>
                    <a:pt x="318" y="0"/>
                    <a:pt x="339" y="20"/>
                    <a:pt x="339" y="45"/>
                  </a:cubicBezTo>
                  <a:close/>
                </a:path>
              </a:pathLst>
            </a:custGeom>
            <a:solidFill>
              <a:srgbClr val="151516"/>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09" name="Google Shape;1009;p56"/>
            <p:cNvSpPr/>
            <p:nvPr/>
          </p:nvSpPr>
          <p:spPr>
            <a:xfrm>
              <a:off x="5496977" y="6131880"/>
              <a:ext cx="1055043" cy="158175"/>
            </a:xfrm>
            <a:custGeom>
              <a:rect b="b" l="l" r="r" t="t"/>
              <a:pathLst>
                <a:path extrusionOk="0" h="75" w="503">
                  <a:moveTo>
                    <a:pt x="68" y="75"/>
                  </a:moveTo>
                  <a:cubicBezTo>
                    <a:pt x="434" y="75"/>
                    <a:pt x="434" y="75"/>
                    <a:pt x="434" y="75"/>
                  </a:cubicBezTo>
                  <a:cubicBezTo>
                    <a:pt x="440" y="70"/>
                    <a:pt x="449" y="60"/>
                    <a:pt x="464" y="45"/>
                  </a:cubicBezTo>
                  <a:cubicBezTo>
                    <a:pt x="485" y="24"/>
                    <a:pt x="497" y="10"/>
                    <a:pt x="503" y="0"/>
                  </a:cubicBezTo>
                  <a:cubicBezTo>
                    <a:pt x="0" y="0"/>
                    <a:pt x="0" y="0"/>
                    <a:pt x="0" y="0"/>
                  </a:cubicBezTo>
                  <a:cubicBezTo>
                    <a:pt x="1" y="2"/>
                    <a:pt x="2" y="4"/>
                    <a:pt x="3" y="6"/>
                  </a:cubicBezTo>
                  <a:cubicBezTo>
                    <a:pt x="8" y="13"/>
                    <a:pt x="56" y="62"/>
                    <a:pt x="68" y="75"/>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10" name="Google Shape;1010;p56"/>
            <p:cNvSpPr/>
            <p:nvPr/>
          </p:nvSpPr>
          <p:spPr>
            <a:xfrm>
              <a:off x="5461102" y="5613328"/>
              <a:ext cx="1133316" cy="107624"/>
            </a:xfrm>
            <a:custGeom>
              <a:rect b="b" l="l" r="r" t="t"/>
              <a:pathLst>
                <a:path extrusionOk="0" h="51" w="540">
                  <a:moveTo>
                    <a:pt x="540" y="25"/>
                  </a:moveTo>
                  <a:cubicBezTo>
                    <a:pt x="540" y="40"/>
                    <a:pt x="529" y="51"/>
                    <a:pt x="517" y="51"/>
                  </a:cubicBezTo>
                  <a:cubicBezTo>
                    <a:pt x="23" y="51"/>
                    <a:pt x="23" y="51"/>
                    <a:pt x="23" y="51"/>
                  </a:cubicBezTo>
                  <a:cubicBezTo>
                    <a:pt x="10" y="51"/>
                    <a:pt x="0" y="40"/>
                    <a:pt x="0" y="25"/>
                  </a:cubicBezTo>
                  <a:cubicBezTo>
                    <a:pt x="0" y="25"/>
                    <a:pt x="0" y="25"/>
                    <a:pt x="0" y="25"/>
                  </a:cubicBezTo>
                  <a:cubicBezTo>
                    <a:pt x="0" y="11"/>
                    <a:pt x="10" y="0"/>
                    <a:pt x="23" y="0"/>
                  </a:cubicBezTo>
                  <a:cubicBezTo>
                    <a:pt x="517" y="0"/>
                    <a:pt x="517" y="0"/>
                    <a:pt x="517" y="0"/>
                  </a:cubicBezTo>
                  <a:cubicBezTo>
                    <a:pt x="529" y="0"/>
                    <a:pt x="540" y="11"/>
                    <a:pt x="540" y="25"/>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11" name="Google Shape;1011;p56"/>
            <p:cNvSpPr/>
            <p:nvPr/>
          </p:nvSpPr>
          <p:spPr>
            <a:xfrm>
              <a:off x="5461102" y="5771503"/>
              <a:ext cx="1133316" cy="109255"/>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12" name="Google Shape;1012;p56"/>
            <p:cNvSpPr/>
            <p:nvPr/>
          </p:nvSpPr>
          <p:spPr>
            <a:xfrm>
              <a:off x="5461102" y="5929677"/>
              <a:ext cx="1133316" cy="109255"/>
            </a:xfrm>
            <a:custGeom>
              <a:rect b="b" l="l" r="r" t="t"/>
              <a:pathLst>
                <a:path extrusionOk="0" h="52" w="540">
                  <a:moveTo>
                    <a:pt x="540" y="26"/>
                  </a:moveTo>
                  <a:cubicBezTo>
                    <a:pt x="540" y="40"/>
                    <a:pt x="529" y="52"/>
                    <a:pt x="517" y="52"/>
                  </a:cubicBezTo>
                  <a:cubicBezTo>
                    <a:pt x="23" y="52"/>
                    <a:pt x="23" y="52"/>
                    <a:pt x="23" y="52"/>
                  </a:cubicBezTo>
                  <a:cubicBezTo>
                    <a:pt x="10" y="52"/>
                    <a:pt x="0" y="40"/>
                    <a:pt x="0" y="26"/>
                  </a:cubicBezTo>
                  <a:cubicBezTo>
                    <a:pt x="0" y="26"/>
                    <a:pt x="0" y="26"/>
                    <a:pt x="0" y="26"/>
                  </a:cubicBezTo>
                  <a:cubicBezTo>
                    <a:pt x="0" y="12"/>
                    <a:pt x="10" y="0"/>
                    <a:pt x="23" y="0"/>
                  </a:cubicBezTo>
                  <a:cubicBezTo>
                    <a:pt x="517" y="0"/>
                    <a:pt x="517" y="0"/>
                    <a:pt x="517" y="0"/>
                  </a:cubicBezTo>
                  <a:cubicBezTo>
                    <a:pt x="529" y="0"/>
                    <a:pt x="540" y="12"/>
                    <a:pt x="540" y="26"/>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13" name="Google Shape;1013;p56"/>
            <p:cNvSpPr/>
            <p:nvPr/>
          </p:nvSpPr>
          <p:spPr>
            <a:xfrm>
              <a:off x="5461102" y="6073176"/>
              <a:ext cx="1121900" cy="66857"/>
            </a:xfrm>
            <a:custGeom>
              <a:rect b="b" l="l" r="r" t="t"/>
              <a:pathLst>
                <a:path extrusionOk="0" h="32" w="535">
                  <a:moveTo>
                    <a:pt x="535" y="16"/>
                  </a:moveTo>
                  <a:cubicBezTo>
                    <a:pt x="535" y="25"/>
                    <a:pt x="525" y="32"/>
                    <a:pt x="513" y="32"/>
                  </a:cubicBezTo>
                  <a:cubicBezTo>
                    <a:pt x="23" y="32"/>
                    <a:pt x="23" y="32"/>
                    <a:pt x="23" y="32"/>
                  </a:cubicBezTo>
                  <a:cubicBezTo>
                    <a:pt x="10" y="32"/>
                    <a:pt x="0" y="25"/>
                    <a:pt x="0" y="16"/>
                  </a:cubicBezTo>
                  <a:cubicBezTo>
                    <a:pt x="0" y="16"/>
                    <a:pt x="0" y="16"/>
                    <a:pt x="0" y="16"/>
                  </a:cubicBezTo>
                  <a:cubicBezTo>
                    <a:pt x="0" y="7"/>
                    <a:pt x="10" y="0"/>
                    <a:pt x="23" y="0"/>
                  </a:cubicBezTo>
                  <a:cubicBezTo>
                    <a:pt x="513" y="0"/>
                    <a:pt x="513" y="0"/>
                    <a:pt x="513" y="0"/>
                  </a:cubicBezTo>
                  <a:cubicBezTo>
                    <a:pt x="525" y="0"/>
                    <a:pt x="535" y="7"/>
                    <a:pt x="535" y="16"/>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14" name="Google Shape;1014;p56"/>
            <p:cNvSpPr/>
            <p:nvPr/>
          </p:nvSpPr>
          <p:spPr>
            <a:xfrm>
              <a:off x="5451318" y="5453522"/>
              <a:ext cx="1151253" cy="109255"/>
            </a:xfrm>
            <a:custGeom>
              <a:rect b="b" l="l" r="r" t="t"/>
              <a:pathLst>
                <a:path extrusionOk="0" h="52" w="548">
                  <a:moveTo>
                    <a:pt x="548" y="26"/>
                  </a:moveTo>
                  <a:cubicBezTo>
                    <a:pt x="548" y="40"/>
                    <a:pt x="537" y="52"/>
                    <a:pt x="524" y="52"/>
                  </a:cubicBezTo>
                  <a:cubicBezTo>
                    <a:pt x="23" y="52"/>
                    <a:pt x="23" y="52"/>
                    <a:pt x="23" y="52"/>
                  </a:cubicBezTo>
                  <a:cubicBezTo>
                    <a:pt x="10" y="52"/>
                    <a:pt x="0" y="40"/>
                    <a:pt x="0" y="26"/>
                  </a:cubicBezTo>
                  <a:cubicBezTo>
                    <a:pt x="0" y="26"/>
                    <a:pt x="0" y="26"/>
                    <a:pt x="0" y="26"/>
                  </a:cubicBezTo>
                  <a:cubicBezTo>
                    <a:pt x="0" y="12"/>
                    <a:pt x="10" y="0"/>
                    <a:pt x="23" y="0"/>
                  </a:cubicBezTo>
                  <a:cubicBezTo>
                    <a:pt x="524" y="0"/>
                    <a:pt x="524" y="0"/>
                    <a:pt x="524" y="0"/>
                  </a:cubicBezTo>
                  <a:cubicBezTo>
                    <a:pt x="537" y="0"/>
                    <a:pt x="548" y="12"/>
                    <a:pt x="548" y="26"/>
                  </a:cubicBez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rgbClr val="7C1327"/>
                </a:solidFill>
                <a:latin typeface="Calibri"/>
                <a:ea typeface="Calibri"/>
                <a:cs typeface="Calibri"/>
                <a:sym typeface="Calibri"/>
              </a:endParaRPr>
            </a:p>
          </p:txBody>
        </p:sp>
        <p:sp>
          <p:nvSpPr>
            <p:cNvPr id="1015" name="Google Shape;1015;p56"/>
            <p:cNvSpPr/>
            <p:nvPr/>
          </p:nvSpPr>
          <p:spPr>
            <a:xfrm>
              <a:off x="5611124" y="2020965"/>
              <a:ext cx="1749709" cy="1105593"/>
            </a:xfrm>
            <a:custGeom>
              <a:rect b="b" l="l" r="r" t="t"/>
              <a:pathLst>
                <a:path extrusionOk="0" h="678" w="1073">
                  <a:moveTo>
                    <a:pt x="0" y="0"/>
                  </a:moveTo>
                  <a:lnTo>
                    <a:pt x="1073" y="678"/>
                  </a:lnTo>
                  <a:lnTo>
                    <a:pt x="868" y="238"/>
                  </a:lnTo>
                  <a:lnTo>
                    <a:pt x="401" y="0"/>
                  </a:lnTo>
                  <a:lnTo>
                    <a:pt x="0" y="0"/>
                  </a:lnTo>
                  <a:close/>
                </a:path>
              </a:pathLst>
            </a:custGeom>
            <a:solidFill>
              <a:schemeClr val="accent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16" name="Google Shape;1016;p56"/>
            <p:cNvSpPr/>
            <p:nvPr/>
          </p:nvSpPr>
          <p:spPr>
            <a:xfrm>
              <a:off x="5611124" y="2020965"/>
              <a:ext cx="1749709" cy="1105593"/>
            </a:xfrm>
            <a:custGeom>
              <a:rect b="b" l="l" r="r" t="t"/>
              <a:pathLst>
                <a:path extrusionOk="0" h="678" w="1073">
                  <a:moveTo>
                    <a:pt x="0" y="0"/>
                  </a:moveTo>
                  <a:lnTo>
                    <a:pt x="1073" y="678"/>
                  </a:lnTo>
                  <a:lnTo>
                    <a:pt x="868" y="238"/>
                  </a:lnTo>
                  <a:lnTo>
                    <a:pt x="401" y="0"/>
                  </a:lnTo>
                </a:path>
              </a:pathLst>
            </a:custGeom>
            <a:solidFill>
              <a:srgbClr val="B31844"/>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17" name="Google Shape;1017;p56"/>
            <p:cNvSpPr/>
            <p:nvPr/>
          </p:nvSpPr>
          <p:spPr>
            <a:xfrm>
              <a:off x="4710994" y="2924355"/>
              <a:ext cx="2649839" cy="779460"/>
            </a:xfrm>
            <a:custGeom>
              <a:rect b="b" l="l" r="r" t="t"/>
              <a:pathLst>
                <a:path extrusionOk="0" h="478" w="1625">
                  <a:moveTo>
                    <a:pt x="0" y="0"/>
                  </a:moveTo>
                  <a:lnTo>
                    <a:pt x="1625" y="204"/>
                  </a:lnTo>
                  <a:lnTo>
                    <a:pt x="1608" y="426"/>
                  </a:lnTo>
                  <a:lnTo>
                    <a:pt x="0" y="478"/>
                  </a:lnTo>
                  <a:lnTo>
                    <a:pt x="0" y="0"/>
                  </a:lnTo>
                  <a:close/>
                </a:path>
              </a:pathLst>
            </a:custGeom>
            <a:solidFill>
              <a:srgbClr val="B31844"/>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18" name="Google Shape;1018;p56"/>
            <p:cNvSpPr/>
            <p:nvPr/>
          </p:nvSpPr>
          <p:spPr>
            <a:xfrm>
              <a:off x="4914828" y="2409064"/>
              <a:ext cx="2446005" cy="1924188"/>
            </a:xfrm>
            <a:custGeom>
              <a:rect b="b" l="l" r="r" t="t"/>
              <a:pathLst>
                <a:path extrusionOk="0" h="1180" w="1500">
                  <a:moveTo>
                    <a:pt x="1295" y="0"/>
                  </a:moveTo>
                  <a:lnTo>
                    <a:pt x="0" y="1077"/>
                  </a:lnTo>
                  <a:lnTo>
                    <a:pt x="57" y="1180"/>
                  </a:lnTo>
                  <a:lnTo>
                    <a:pt x="1500" y="440"/>
                  </a:lnTo>
                  <a:lnTo>
                    <a:pt x="1295" y="0"/>
                  </a:lnTo>
                  <a:close/>
                </a:path>
              </a:pathLst>
            </a:custGeom>
            <a:solidFill>
              <a:schemeClr val="accent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19" name="Google Shape;1019;p56"/>
            <p:cNvSpPr/>
            <p:nvPr/>
          </p:nvSpPr>
          <p:spPr>
            <a:xfrm>
              <a:off x="4914828" y="2409064"/>
              <a:ext cx="2446005" cy="1924188"/>
            </a:xfrm>
            <a:custGeom>
              <a:rect b="b" l="l" r="r" t="t"/>
              <a:pathLst>
                <a:path extrusionOk="0" h="1180" w="1500">
                  <a:moveTo>
                    <a:pt x="1295" y="0"/>
                  </a:moveTo>
                  <a:lnTo>
                    <a:pt x="0" y="1077"/>
                  </a:lnTo>
                  <a:lnTo>
                    <a:pt x="57" y="1180"/>
                  </a:lnTo>
                  <a:lnTo>
                    <a:pt x="1500" y="440"/>
                  </a:lnTo>
                </a:path>
              </a:pathLst>
            </a:custGeom>
            <a:solidFill>
              <a:schemeClr val="dk2"/>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0" name="Google Shape;1020;p56"/>
            <p:cNvSpPr/>
            <p:nvPr/>
          </p:nvSpPr>
          <p:spPr>
            <a:xfrm>
              <a:off x="4914828" y="4165294"/>
              <a:ext cx="1969849" cy="787612"/>
            </a:xfrm>
            <a:custGeom>
              <a:rect b="b" l="l" r="r" t="t"/>
              <a:pathLst>
                <a:path extrusionOk="0" h="483" w="1208">
                  <a:moveTo>
                    <a:pt x="0" y="0"/>
                  </a:moveTo>
                  <a:lnTo>
                    <a:pt x="1208" y="258"/>
                  </a:lnTo>
                  <a:lnTo>
                    <a:pt x="1138" y="483"/>
                  </a:lnTo>
                  <a:lnTo>
                    <a:pt x="57" y="103"/>
                  </a:lnTo>
                  <a:lnTo>
                    <a:pt x="0" y="0"/>
                  </a:lnTo>
                  <a:close/>
                </a:path>
              </a:pathLst>
            </a:custGeom>
            <a:solidFill>
              <a:srgbClr val="B31844"/>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1" name="Google Shape;1021;p56"/>
            <p:cNvSpPr/>
            <p:nvPr/>
          </p:nvSpPr>
          <p:spPr>
            <a:xfrm>
              <a:off x="5185519" y="3257012"/>
              <a:ext cx="2175314" cy="1585009"/>
            </a:xfrm>
            <a:custGeom>
              <a:rect b="b" l="l" r="r" t="t"/>
              <a:pathLst>
                <a:path extrusionOk="0" h="972" w="1334">
                  <a:moveTo>
                    <a:pt x="1334" y="0"/>
                  </a:moveTo>
                  <a:lnTo>
                    <a:pt x="0" y="860"/>
                  </a:lnTo>
                  <a:lnTo>
                    <a:pt x="31" y="972"/>
                  </a:lnTo>
                  <a:lnTo>
                    <a:pt x="1317" y="222"/>
                  </a:lnTo>
                  <a:lnTo>
                    <a:pt x="1334" y="0"/>
                  </a:lnTo>
                  <a:close/>
                </a:path>
              </a:pathLst>
            </a:custGeom>
            <a:solidFill>
              <a:schemeClr val="accent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2" name="Google Shape;1022;p56"/>
            <p:cNvSpPr/>
            <p:nvPr/>
          </p:nvSpPr>
          <p:spPr>
            <a:xfrm>
              <a:off x="5185519" y="3257012"/>
              <a:ext cx="2175314" cy="1585009"/>
            </a:xfrm>
            <a:custGeom>
              <a:rect b="b" l="l" r="r" t="t"/>
              <a:pathLst>
                <a:path extrusionOk="0" h="972" w="1334">
                  <a:moveTo>
                    <a:pt x="1334" y="0"/>
                  </a:moveTo>
                  <a:lnTo>
                    <a:pt x="0" y="860"/>
                  </a:lnTo>
                  <a:lnTo>
                    <a:pt x="31" y="972"/>
                  </a:lnTo>
                  <a:lnTo>
                    <a:pt x="1317" y="222"/>
                  </a:lnTo>
                </a:path>
              </a:pathLst>
            </a:custGeom>
            <a:solidFill>
              <a:schemeClr val="dk2"/>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3" name="Google Shape;1023;p56"/>
            <p:cNvSpPr/>
            <p:nvPr/>
          </p:nvSpPr>
          <p:spPr>
            <a:xfrm>
              <a:off x="5185519" y="4659387"/>
              <a:ext cx="1488802" cy="694665"/>
            </a:xfrm>
            <a:custGeom>
              <a:rect b="b" l="l" r="r" t="t"/>
              <a:pathLst>
                <a:path extrusionOk="0" h="426" w="913">
                  <a:moveTo>
                    <a:pt x="0" y="0"/>
                  </a:moveTo>
                  <a:lnTo>
                    <a:pt x="913" y="361"/>
                  </a:lnTo>
                  <a:lnTo>
                    <a:pt x="864" y="426"/>
                  </a:lnTo>
                  <a:lnTo>
                    <a:pt x="31" y="112"/>
                  </a:lnTo>
                  <a:lnTo>
                    <a:pt x="0" y="0"/>
                  </a:lnTo>
                  <a:close/>
                </a:path>
              </a:pathLst>
            </a:custGeom>
            <a:solidFill>
              <a:srgbClr val="B31844"/>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4" name="Google Shape;1024;p56"/>
            <p:cNvSpPr/>
            <p:nvPr/>
          </p:nvSpPr>
          <p:spPr>
            <a:xfrm>
              <a:off x="4710994" y="2020965"/>
              <a:ext cx="1554029" cy="1682849"/>
            </a:xfrm>
            <a:custGeom>
              <a:rect b="b" l="l" r="r" t="t"/>
              <a:pathLst>
                <a:path extrusionOk="0" h="1032" w="953">
                  <a:moveTo>
                    <a:pt x="552" y="0"/>
                  </a:moveTo>
                  <a:lnTo>
                    <a:pt x="0" y="554"/>
                  </a:lnTo>
                  <a:lnTo>
                    <a:pt x="0" y="1032"/>
                  </a:lnTo>
                  <a:lnTo>
                    <a:pt x="953" y="0"/>
                  </a:lnTo>
                  <a:lnTo>
                    <a:pt x="552" y="0"/>
                  </a:lnTo>
                  <a:close/>
                </a:path>
              </a:pathLst>
            </a:custGeom>
            <a:solidFill>
              <a:schemeClr val="dk2"/>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5" name="Google Shape;1025;p56"/>
            <p:cNvSpPr/>
            <p:nvPr/>
          </p:nvSpPr>
          <p:spPr>
            <a:xfrm>
              <a:off x="5382830" y="4586007"/>
              <a:ext cx="1501847" cy="768046"/>
            </a:xfrm>
            <a:custGeom>
              <a:rect b="b" l="l" r="r" t="t"/>
              <a:pathLst>
                <a:path extrusionOk="0" h="471" w="921">
                  <a:moveTo>
                    <a:pt x="58" y="471"/>
                  </a:moveTo>
                  <a:lnTo>
                    <a:pt x="851" y="225"/>
                  </a:lnTo>
                  <a:lnTo>
                    <a:pt x="921" y="0"/>
                  </a:lnTo>
                  <a:lnTo>
                    <a:pt x="0" y="415"/>
                  </a:lnTo>
                  <a:lnTo>
                    <a:pt x="58" y="471"/>
                  </a:lnTo>
                  <a:close/>
                </a:path>
              </a:pathLst>
            </a:custGeom>
            <a:solidFill>
              <a:schemeClr val="dk2"/>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1026" name="Google Shape;1026;p56"/>
            <p:cNvSpPr/>
            <p:nvPr/>
          </p:nvSpPr>
          <p:spPr>
            <a:xfrm>
              <a:off x="5382830" y="5248058"/>
              <a:ext cx="1291491" cy="105993"/>
            </a:xfrm>
            <a:custGeom>
              <a:rect b="b" l="l" r="r" t="t"/>
              <a:pathLst>
                <a:path extrusionOk="0" h="65" w="792">
                  <a:moveTo>
                    <a:pt x="0" y="9"/>
                  </a:moveTo>
                  <a:lnTo>
                    <a:pt x="792" y="0"/>
                  </a:lnTo>
                  <a:lnTo>
                    <a:pt x="743" y="65"/>
                  </a:lnTo>
                  <a:lnTo>
                    <a:pt x="58" y="65"/>
                  </a:lnTo>
                  <a:lnTo>
                    <a:pt x="0" y="9"/>
                  </a:lnTo>
                  <a:close/>
                </a:path>
              </a:pathLst>
            </a:custGeom>
            <a:solidFill>
              <a:srgbClr val="202021"/>
            </a:solidFill>
            <a:ln>
              <a:noFill/>
            </a:ln>
          </p:spPr>
          <p:txBody>
            <a:bodyPr anchorCtr="0" anchor="t" bIns="27850" lIns="55700" spcFirstLastPara="1" rIns="55700" wrap="square" tIns="27850">
              <a:noAutofit/>
            </a:bodyPr>
            <a:lstStyle/>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grpSp>
      <p:grpSp>
        <p:nvGrpSpPr>
          <p:cNvPr id="1027" name="Google Shape;1027;p56"/>
          <p:cNvGrpSpPr/>
          <p:nvPr/>
        </p:nvGrpSpPr>
        <p:grpSpPr>
          <a:xfrm>
            <a:off x="1321383" y="1260299"/>
            <a:ext cx="2632817" cy="3149472"/>
            <a:chOff x="1321383" y="1260299"/>
            <a:chExt cx="2632817" cy="3149472"/>
          </a:xfrm>
        </p:grpSpPr>
        <p:sp>
          <p:nvSpPr>
            <p:cNvPr id="1028" name="Google Shape;1028;p56"/>
            <p:cNvSpPr/>
            <p:nvPr/>
          </p:nvSpPr>
          <p:spPr>
            <a:xfrm flipH="1" rot="-5205617">
              <a:off x="1084302" y="1645620"/>
              <a:ext cx="3019852" cy="2378830"/>
            </a:xfrm>
            <a:custGeom>
              <a:rect b="b" l="l" r="r" t="t"/>
              <a:pathLst>
                <a:path extrusionOk="0" h="11401" w="12993">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accent1"/>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29" name="Google Shape;1029;p56"/>
            <p:cNvSpPr txBox="1"/>
            <p:nvPr/>
          </p:nvSpPr>
          <p:spPr>
            <a:xfrm>
              <a:off x="2800400" y="3026000"/>
              <a:ext cx="11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1"/>
                  </a:solidFill>
                  <a:latin typeface="Calibri"/>
                  <a:ea typeface="Calibri"/>
                  <a:cs typeface="Calibri"/>
                  <a:sym typeface="Calibri"/>
                </a:rPr>
                <a:t>Nuovi elementi di gamification</a:t>
              </a:r>
              <a:endParaRPr sz="1100">
                <a:solidFill>
                  <a:schemeClr val="dk1"/>
                </a:solidFill>
                <a:latin typeface="Calibri"/>
                <a:ea typeface="Calibri"/>
                <a:cs typeface="Calibri"/>
                <a:sym typeface="Calibri"/>
              </a:endParaRPr>
            </a:p>
          </p:txBody>
        </p:sp>
        <p:pic>
          <p:nvPicPr>
            <p:cNvPr id="1030" name="Google Shape;1030;p56"/>
            <p:cNvPicPr preferRelativeResize="0"/>
            <p:nvPr/>
          </p:nvPicPr>
          <p:blipFill>
            <a:blip r:embed="rId3">
              <a:alphaModFix/>
            </a:blip>
            <a:stretch>
              <a:fillRect/>
            </a:stretch>
          </p:blipFill>
          <p:spPr>
            <a:xfrm>
              <a:off x="3307350" y="2665128"/>
              <a:ext cx="332550" cy="339801"/>
            </a:xfrm>
            <a:prstGeom prst="rect">
              <a:avLst/>
            </a:prstGeom>
            <a:noFill/>
            <a:ln>
              <a:noFill/>
            </a:ln>
          </p:spPr>
        </p:pic>
      </p:grpSp>
      <p:grpSp>
        <p:nvGrpSpPr>
          <p:cNvPr id="1031" name="Google Shape;1031;p56"/>
          <p:cNvGrpSpPr/>
          <p:nvPr/>
        </p:nvGrpSpPr>
        <p:grpSpPr>
          <a:xfrm>
            <a:off x="5335125" y="1296111"/>
            <a:ext cx="2487501" cy="3160775"/>
            <a:chOff x="5335125" y="1296111"/>
            <a:chExt cx="2487501" cy="3160775"/>
          </a:xfrm>
        </p:grpSpPr>
        <p:sp>
          <p:nvSpPr>
            <p:cNvPr id="1032" name="Google Shape;1032;p56"/>
            <p:cNvSpPr/>
            <p:nvPr/>
          </p:nvSpPr>
          <p:spPr>
            <a:xfrm rot="5400000">
              <a:off x="5043722" y="1677982"/>
              <a:ext cx="3160775" cy="2397032"/>
            </a:xfrm>
            <a:custGeom>
              <a:rect b="b" l="l" r="r" t="t"/>
              <a:pathLst>
                <a:path extrusionOk="0" h="11401" w="12993">
                  <a:moveTo>
                    <a:pt x="12618" y="4457"/>
                  </a:moveTo>
                  <a:lnTo>
                    <a:pt x="12618" y="4457"/>
                  </a:lnTo>
                  <a:cubicBezTo>
                    <a:pt x="12662" y="4338"/>
                    <a:pt x="12686" y="4211"/>
                    <a:pt x="12686" y="4080"/>
                  </a:cubicBezTo>
                  <a:cubicBezTo>
                    <a:pt x="12698" y="3948"/>
                    <a:pt x="12690" y="3805"/>
                    <a:pt x="12662" y="3678"/>
                  </a:cubicBezTo>
                  <a:cubicBezTo>
                    <a:pt x="12658" y="3642"/>
                    <a:pt x="12650" y="3610"/>
                    <a:pt x="12642" y="3575"/>
                  </a:cubicBezTo>
                  <a:cubicBezTo>
                    <a:pt x="12634" y="3551"/>
                    <a:pt x="12602" y="3563"/>
                    <a:pt x="12606" y="3587"/>
                  </a:cubicBezTo>
                  <a:cubicBezTo>
                    <a:pt x="12610" y="3606"/>
                    <a:pt x="12614" y="3630"/>
                    <a:pt x="12618" y="3654"/>
                  </a:cubicBezTo>
                  <a:cubicBezTo>
                    <a:pt x="12622" y="3690"/>
                    <a:pt x="12630" y="3722"/>
                    <a:pt x="12634" y="3757"/>
                  </a:cubicBezTo>
                  <a:cubicBezTo>
                    <a:pt x="12670" y="4251"/>
                    <a:pt x="12384" y="4752"/>
                    <a:pt x="11918" y="4946"/>
                  </a:cubicBezTo>
                  <a:cubicBezTo>
                    <a:pt x="11612" y="5074"/>
                    <a:pt x="11258" y="5102"/>
                    <a:pt x="10928" y="5098"/>
                  </a:cubicBezTo>
                  <a:cubicBezTo>
                    <a:pt x="10594" y="5090"/>
                    <a:pt x="10260" y="5034"/>
                    <a:pt x="9942" y="4927"/>
                  </a:cubicBezTo>
                  <a:cubicBezTo>
                    <a:pt x="9691" y="4843"/>
                    <a:pt x="9457" y="4724"/>
                    <a:pt x="9222" y="4608"/>
                  </a:cubicBezTo>
                  <a:cubicBezTo>
                    <a:pt x="9361" y="4529"/>
                    <a:pt x="9457" y="4390"/>
                    <a:pt x="9465" y="4223"/>
                  </a:cubicBezTo>
                  <a:cubicBezTo>
                    <a:pt x="9469" y="4036"/>
                    <a:pt x="9349" y="3801"/>
                    <a:pt x="9147" y="3773"/>
                  </a:cubicBezTo>
                  <a:lnTo>
                    <a:pt x="9147" y="3773"/>
                  </a:lnTo>
                  <a:lnTo>
                    <a:pt x="9147" y="3773"/>
                  </a:lnTo>
                  <a:lnTo>
                    <a:pt x="9143" y="3773"/>
                  </a:lnTo>
                  <a:cubicBezTo>
                    <a:pt x="9123" y="3773"/>
                    <a:pt x="9119" y="3805"/>
                    <a:pt x="9139" y="3805"/>
                  </a:cubicBezTo>
                  <a:cubicBezTo>
                    <a:pt x="9345" y="3845"/>
                    <a:pt x="9437" y="4072"/>
                    <a:pt x="9357" y="4259"/>
                  </a:cubicBezTo>
                  <a:cubicBezTo>
                    <a:pt x="9298" y="4402"/>
                    <a:pt x="9178" y="4481"/>
                    <a:pt x="9039" y="4521"/>
                  </a:cubicBezTo>
                  <a:cubicBezTo>
                    <a:pt x="8765" y="4390"/>
                    <a:pt x="8486" y="4278"/>
                    <a:pt x="8172" y="4251"/>
                  </a:cubicBezTo>
                  <a:cubicBezTo>
                    <a:pt x="7874" y="4219"/>
                    <a:pt x="7568" y="4255"/>
                    <a:pt x="7278" y="4342"/>
                  </a:cubicBezTo>
                  <a:cubicBezTo>
                    <a:pt x="7278" y="3936"/>
                    <a:pt x="7103" y="3547"/>
                    <a:pt x="6808" y="3272"/>
                  </a:cubicBezTo>
                  <a:cubicBezTo>
                    <a:pt x="6836" y="3034"/>
                    <a:pt x="7023" y="2823"/>
                    <a:pt x="7170" y="2648"/>
                  </a:cubicBezTo>
                  <a:cubicBezTo>
                    <a:pt x="7325" y="2465"/>
                    <a:pt x="7480" y="2290"/>
                    <a:pt x="7612" y="2091"/>
                  </a:cubicBezTo>
                  <a:cubicBezTo>
                    <a:pt x="7639" y="2075"/>
                    <a:pt x="7667" y="2059"/>
                    <a:pt x="7699" y="2052"/>
                  </a:cubicBezTo>
                  <a:cubicBezTo>
                    <a:pt x="7810" y="2020"/>
                    <a:pt x="7934" y="2063"/>
                    <a:pt x="8033" y="2115"/>
                  </a:cubicBezTo>
                  <a:cubicBezTo>
                    <a:pt x="8224" y="2215"/>
                    <a:pt x="8359" y="2421"/>
                    <a:pt x="8248" y="2632"/>
                  </a:cubicBezTo>
                  <a:cubicBezTo>
                    <a:pt x="8244" y="2640"/>
                    <a:pt x="8248" y="2644"/>
                    <a:pt x="8252" y="2648"/>
                  </a:cubicBezTo>
                  <a:lnTo>
                    <a:pt x="8252" y="2648"/>
                  </a:lnTo>
                  <a:cubicBezTo>
                    <a:pt x="8240" y="2668"/>
                    <a:pt x="8268" y="2684"/>
                    <a:pt x="8284" y="2668"/>
                  </a:cubicBezTo>
                  <a:cubicBezTo>
                    <a:pt x="8435" y="2465"/>
                    <a:pt x="8355" y="2171"/>
                    <a:pt x="8156" y="2032"/>
                  </a:cubicBezTo>
                  <a:cubicBezTo>
                    <a:pt x="8053" y="1960"/>
                    <a:pt x="7926" y="1924"/>
                    <a:pt x="7799" y="1924"/>
                  </a:cubicBezTo>
                  <a:cubicBezTo>
                    <a:pt x="7771" y="1924"/>
                    <a:pt x="7739" y="1924"/>
                    <a:pt x="7707" y="1928"/>
                  </a:cubicBezTo>
                  <a:cubicBezTo>
                    <a:pt x="7926" y="1507"/>
                    <a:pt x="7958" y="998"/>
                    <a:pt x="7727" y="572"/>
                  </a:cubicBezTo>
                  <a:cubicBezTo>
                    <a:pt x="7791" y="465"/>
                    <a:pt x="7791" y="334"/>
                    <a:pt x="7751" y="218"/>
                  </a:cubicBezTo>
                  <a:cubicBezTo>
                    <a:pt x="7739" y="179"/>
                    <a:pt x="7719" y="139"/>
                    <a:pt x="7695" y="103"/>
                  </a:cubicBezTo>
                  <a:cubicBezTo>
                    <a:pt x="7683" y="87"/>
                    <a:pt x="7655" y="103"/>
                    <a:pt x="7667" y="119"/>
                  </a:cubicBezTo>
                  <a:cubicBezTo>
                    <a:pt x="7679" y="135"/>
                    <a:pt x="7691" y="155"/>
                    <a:pt x="7699" y="171"/>
                  </a:cubicBezTo>
                  <a:cubicBezTo>
                    <a:pt x="7747" y="274"/>
                    <a:pt x="7743" y="393"/>
                    <a:pt x="7683" y="493"/>
                  </a:cubicBezTo>
                  <a:cubicBezTo>
                    <a:pt x="7544" y="278"/>
                    <a:pt x="7349" y="107"/>
                    <a:pt x="7115" y="8"/>
                  </a:cubicBezTo>
                  <a:cubicBezTo>
                    <a:pt x="7103" y="0"/>
                    <a:pt x="7091" y="12"/>
                    <a:pt x="7091" y="20"/>
                  </a:cubicBezTo>
                  <a:cubicBezTo>
                    <a:pt x="7079" y="27"/>
                    <a:pt x="7071" y="43"/>
                    <a:pt x="7087" y="55"/>
                  </a:cubicBezTo>
                  <a:cubicBezTo>
                    <a:pt x="7544" y="290"/>
                    <a:pt x="7799" y="791"/>
                    <a:pt x="7715" y="1300"/>
                  </a:cubicBezTo>
                  <a:cubicBezTo>
                    <a:pt x="7624" y="1849"/>
                    <a:pt x="7150" y="2127"/>
                    <a:pt x="6812" y="2517"/>
                  </a:cubicBezTo>
                  <a:cubicBezTo>
                    <a:pt x="6677" y="2672"/>
                    <a:pt x="6558" y="2855"/>
                    <a:pt x="6518" y="3058"/>
                  </a:cubicBezTo>
                  <a:cubicBezTo>
                    <a:pt x="6216" y="2891"/>
                    <a:pt x="5878" y="2787"/>
                    <a:pt x="5564" y="2644"/>
                  </a:cubicBezTo>
                  <a:cubicBezTo>
                    <a:pt x="5500" y="2616"/>
                    <a:pt x="5436" y="2584"/>
                    <a:pt x="5373" y="2553"/>
                  </a:cubicBezTo>
                  <a:cubicBezTo>
                    <a:pt x="5222" y="2382"/>
                    <a:pt x="5110" y="2163"/>
                    <a:pt x="5098" y="1936"/>
                  </a:cubicBezTo>
                  <a:cubicBezTo>
                    <a:pt x="5082" y="1618"/>
                    <a:pt x="5381" y="1447"/>
                    <a:pt x="5659" y="1431"/>
                  </a:cubicBezTo>
                  <a:cubicBezTo>
                    <a:pt x="5671" y="1431"/>
                    <a:pt x="5675" y="1411"/>
                    <a:pt x="5663" y="1407"/>
                  </a:cubicBezTo>
                  <a:cubicBezTo>
                    <a:pt x="5385" y="1344"/>
                    <a:pt x="5094" y="1503"/>
                    <a:pt x="5011" y="1781"/>
                  </a:cubicBezTo>
                  <a:cubicBezTo>
                    <a:pt x="4955" y="1964"/>
                    <a:pt x="4975" y="2215"/>
                    <a:pt x="5079" y="2398"/>
                  </a:cubicBezTo>
                  <a:cubicBezTo>
                    <a:pt x="4943" y="2322"/>
                    <a:pt x="4812" y="2234"/>
                    <a:pt x="4689" y="2139"/>
                  </a:cubicBezTo>
                  <a:cubicBezTo>
                    <a:pt x="4458" y="1960"/>
                    <a:pt x="4231" y="1737"/>
                    <a:pt x="4112" y="1471"/>
                  </a:cubicBezTo>
                  <a:cubicBezTo>
                    <a:pt x="4080" y="1376"/>
                    <a:pt x="4057" y="1276"/>
                    <a:pt x="4041" y="1173"/>
                  </a:cubicBezTo>
                  <a:cubicBezTo>
                    <a:pt x="4041" y="1157"/>
                    <a:pt x="4017" y="1161"/>
                    <a:pt x="4017" y="1173"/>
                  </a:cubicBezTo>
                  <a:cubicBezTo>
                    <a:pt x="4017" y="1177"/>
                    <a:pt x="4017" y="1181"/>
                    <a:pt x="4017" y="1181"/>
                  </a:cubicBezTo>
                  <a:cubicBezTo>
                    <a:pt x="4017" y="1185"/>
                    <a:pt x="4017" y="1185"/>
                    <a:pt x="4017" y="1185"/>
                  </a:cubicBezTo>
                  <a:cubicBezTo>
                    <a:pt x="4017" y="1220"/>
                    <a:pt x="4021" y="1256"/>
                    <a:pt x="4029" y="1292"/>
                  </a:cubicBezTo>
                  <a:cubicBezTo>
                    <a:pt x="4064" y="1574"/>
                    <a:pt x="4204" y="1829"/>
                    <a:pt x="4395" y="2044"/>
                  </a:cubicBezTo>
                  <a:cubicBezTo>
                    <a:pt x="4275" y="2028"/>
                    <a:pt x="4148" y="2056"/>
                    <a:pt x="4033" y="2091"/>
                  </a:cubicBezTo>
                  <a:cubicBezTo>
                    <a:pt x="3901" y="2131"/>
                    <a:pt x="3762" y="2183"/>
                    <a:pt x="3619" y="2167"/>
                  </a:cubicBezTo>
                  <a:cubicBezTo>
                    <a:pt x="3480" y="2151"/>
                    <a:pt x="3369" y="2067"/>
                    <a:pt x="3333" y="1932"/>
                  </a:cubicBezTo>
                  <a:cubicBezTo>
                    <a:pt x="3329" y="1920"/>
                    <a:pt x="3313" y="1920"/>
                    <a:pt x="3313" y="1932"/>
                  </a:cubicBezTo>
                  <a:cubicBezTo>
                    <a:pt x="3313" y="1940"/>
                    <a:pt x="3313" y="1944"/>
                    <a:pt x="3313" y="1952"/>
                  </a:cubicBezTo>
                  <a:cubicBezTo>
                    <a:pt x="3293" y="2012"/>
                    <a:pt x="3361" y="2079"/>
                    <a:pt x="3404" y="2119"/>
                  </a:cubicBezTo>
                  <a:cubicBezTo>
                    <a:pt x="3488" y="2191"/>
                    <a:pt x="3599" y="2234"/>
                    <a:pt x="3711" y="2246"/>
                  </a:cubicBezTo>
                  <a:cubicBezTo>
                    <a:pt x="3842" y="2262"/>
                    <a:pt x="3977" y="2238"/>
                    <a:pt x="4108" y="2207"/>
                  </a:cubicBezTo>
                  <a:cubicBezTo>
                    <a:pt x="4235" y="2171"/>
                    <a:pt x="4375" y="2127"/>
                    <a:pt x="4506" y="2167"/>
                  </a:cubicBezTo>
                  <a:cubicBezTo>
                    <a:pt x="4693" y="2346"/>
                    <a:pt x="4908" y="2501"/>
                    <a:pt x="5122" y="2620"/>
                  </a:cubicBezTo>
                  <a:cubicBezTo>
                    <a:pt x="5409" y="2779"/>
                    <a:pt x="5715" y="2895"/>
                    <a:pt x="6009" y="3038"/>
                  </a:cubicBezTo>
                  <a:cubicBezTo>
                    <a:pt x="6299" y="3185"/>
                    <a:pt x="6582" y="3376"/>
                    <a:pt x="6737" y="3670"/>
                  </a:cubicBezTo>
                  <a:cubicBezTo>
                    <a:pt x="6876" y="3940"/>
                    <a:pt x="6904" y="4255"/>
                    <a:pt x="6828" y="4541"/>
                  </a:cubicBezTo>
                  <a:cubicBezTo>
                    <a:pt x="6745" y="4593"/>
                    <a:pt x="6661" y="4644"/>
                    <a:pt x="6586" y="4708"/>
                  </a:cubicBezTo>
                  <a:cubicBezTo>
                    <a:pt x="6180" y="5026"/>
                    <a:pt x="5878" y="5507"/>
                    <a:pt x="5778" y="6020"/>
                  </a:cubicBezTo>
                  <a:cubicBezTo>
                    <a:pt x="5667" y="5897"/>
                    <a:pt x="5552" y="5774"/>
                    <a:pt x="5428" y="5662"/>
                  </a:cubicBezTo>
                  <a:cubicBezTo>
                    <a:pt x="5094" y="5352"/>
                    <a:pt x="4709" y="5133"/>
                    <a:pt x="4303" y="4943"/>
                  </a:cubicBezTo>
                  <a:cubicBezTo>
                    <a:pt x="3989" y="4791"/>
                    <a:pt x="3675" y="4644"/>
                    <a:pt x="3357" y="4501"/>
                  </a:cubicBezTo>
                  <a:cubicBezTo>
                    <a:pt x="3086" y="4096"/>
                    <a:pt x="2959" y="3618"/>
                    <a:pt x="3015" y="3125"/>
                  </a:cubicBezTo>
                  <a:cubicBezTo>
                    <a:pt x="3019" y="3109"/>
                    <a:pt x="2995" y="3105"/>
                    <a:pt x="2991" y="3121"/>
                  </a:cubicBezTo>
                  <a:cubicBezTo>
                    <a:pt x="2903" y="3419"/>
                    <a:pt x="2927" y="3734"/>
                    <a:pt x="2999" y="4032"/>
                  </a:cubicBezTo>
                  <a:cubicBezTo>
                    <a:pt x="3027" y="4151"/>
                    <a:pt x="3066" y="4282"/>
                    <a:pt x="3130" y="4398"/>
                  </a:cubicBezTo>
                  <a:cubicBezTo>
                    <a:pt x="3078" y="4374"/>
                    <a:pt x="3023" y="4350"/>
                    <a:pt x="2967" y="4326"/>
                  </a:cubicBezTo>
                  <a:cubicBezTo>
                    <a:pt x="2541" y="4131"/>
                    <a:pt x="2108" y="3952"/>
                    <a:pt x="1682" y="3754"/>
                  </a:cubicBezTo>
                  <a:cubicBezTo>
                    <a:pt x="1293" y="3571"/>
                    <a:pt x="907" y="3348"/>
                    <a:pt x="613" y="3022"/>
                  </a:cubicBezTo>
                  <a:cubicBezTo>
                    <a:pt x="474" y="2871"/>
                    <a:pt x="358" y="2696"/>
                    <a:pt x="283" y="2505"/>
                  </a:cubicBezTo>
                  <a:cubicBezTo>
                    <a:pt x="279" y="2505"/>
                    <a:pt x="279" y="2501"/>
                    <a:pt x="279" y="2501"/>
                  </a:cubicBezTo>
                  <a:cubicBezTo>
                    <a:pt x="279" y="2497"/>
                    <a:pt x="279" y="2493"/>
                    <a:pt x="279" y="2489"/>
                  </a:cubicBezTo>
                  <a:cubicBezTo>
                    <a:pt x="279" y="2469"/>
                    <a:pt x="247" y="2469"/>
                    <a:pt x="247" y="2489"/>
                  </a:cubicBezTo>
                  <a:lnTo>
                    <a:pt x="247" y="2489"/>
                  </a:lnTo>
                  <a:cubicBezTo>
                    <a:pt x="243" y="2493"/>
                    <a:pt x="239" y="2497"/>
                    <a:pt x="235" y="2501"/>
                  </a:cubicBezTo>
                  <a:cubicBezTo>
                    <a:pt x="227" y="2501"/>
                    <a:pt x="223" y="2509"/>
                    <a:pt x="219" y="2521"/>
                  </a:cubicBezTo>
                  <a:cubicBezTo>
                    <a:pt x="203" y="2553"/>
                    <a:pt x="231" y="2628"/>
                    <a:pt x="239" y="2660"/>
                  </a:cubicBezTo>
                  <a:cubicBezTo>
                    <a:pt x="251" y="2716"/>
                    <a:pt x="267" y="2767"/>
                    <a:pt x="287" y="2815"/>
                  </a:cubicBezTo>
                  <a:cubicBezTo>
                    <a:pt x="322" y="2907"/>
                    <a:pt x="370" y="2998"/>
                    <a:pt x="426" y="3081"/>
                  </a:cubicBezTo>
                  <a:cubicBezTo>
                    <a:pt x="271" y="3113"/>
                    <a:pt x="112" y="3038"/>
                    <a:pt x="28" y="2891"/>
                  </a:cubicBezTo>
                  <a:cubicBezTo>
                    <a:pt x="24" y="2879"/>
                    <a:pt x="0" y="2887"/>
                    <a:pt x="8" y="2899"/>
                  </a:cubicBezTo>
                  <a:cubicBezTo>
                    <a:pt x="84" y="3109"/>
                    <a:pt x="299" y="3181"/>
                    <a:pt x="501" y="3181"/>
                  </a:cubicBezTo>
                  <a:cubicBezTo>
                    <a:pt x="525" y="3209"/>
                    <a:pt x="553" y="3237"/>
                    <a:pt x="581" y="3264"/>
                  </a:cubicBezTo>
                  <a:cubicBezTo>
                    <a:pt x="641" y="3336"/>
                    <a:pt x="704" y="3400"/>
                    <a:pt x="772" y="3463"/>
                  </a:cubicBezTo>
                  <a:cubicBezTo>
                    <a:pt x="987" y="3670"/>
                    <a:pt x="1229" y="3841"/>
                    <a:pt x="1488" y="3992"/>
                  </a:cubicBezTo>
                  <a:cubicBezTo>
                    <a:pt x="1368" y="4016"/>
                    <a:pt x="1249" y="4064"/>
                    <a:pt x="1154" y="4111"/>
                  </a:cubicBezTo>
                  <a:cubicBezTo>
                    <a:pt x="959" y="4215"/>
                    <a:pt x="796" y="4370"/>
                    <a:pt x="688" y="4565"/>
                  </a:cubicBezTo>
                  <a:cubicBezTo>
                    <a:pt x="660" y="4620"/>
                    <a:pt x="637" y="4680"/>
                    <a:pt x="617" y="4740"/>
                  </a:cubicBezTo>
                  <a:cubicBezTo>
                    <a:pt x="565" y="4772"/>
                    <a:pt x="513" y="4795"/>
                    <a:pt x="446" y="4803"/>
                  </a:cubicBezTo>
                  <a:cubicBezTo>
                    <a:pt x="334" y="4811"/>
                    <a:pt x="227" y="4768"/>
                    <a:pt x="148" y="4688"/>
                  </a:cubicBezTo>
                  <a:cubicBezTo>
                    <a:pt x="132" y="4676"/>
                    <a:pt x="112" y="4692"/>
                    <a:pt x="120" y="4712"/>
                  </a:cubicBezTo>
                  <a:cubicBezTo>
                    <a:pt x="175" y="4819"/>
                    <a:pt x="283" y="4887"/>
                    <a:pt x="402" y="4895"/>
                  </a:cubicBezTo>
                  <a:cubicBezTo>
                    <a:pt x="454" y="4899"/>
                    <a:pt x="521" y="4895"/>
                    <a:pt x="581" y="4879"/>
                  </a:cubicBezTo>
                  <a:cubicBezTo>
                    <a:pt x="557" y="4990"/>
                    <a:pt x="553" y="5102"/>
                    <a:pt x="565" y="5213"/>
                  </a:cubicBezTo>
                  <a:cubicBezTo>
                    <a:pt x="589" y="5424"/>
                    <a:pt x="668" y="5658"/>
                    <a:pt x="820" y="5813"/>
                  </a:cubicBezTo>
                  <a:cubicBezTo>
                    <a:pt x="831" y="5821"/>
                    <a:pt x="847" y="5809"/>
                    <a:pt x="839" y="5797"/>
                  </a:cubicBezTo>
                  <a:cubicBezTo>
                    <a:pt x="828" y="5774"/>
                    <a:pt x="812" y="5754"/>
                    <a:pt x="800" y="5730"/>
                  </a:cubicBezTo>
                  <a:cubicBezTo>
                    <a:pt x="672" y="5364"/>
                    <a:pt x="708" y="4943"/>
                    <a:pt x="935" y="4620"/>
                  </a:cubicBezTo>
                  <a:cubicBezTo>
                    <a:pt x="1126" y="4350"/>
                    <a:pt x="1432" y="4175"/>
                    <a:pt x="1758" y="4135"/>
                  </a:cubicBezTo>
                  <a:cubicBezTo>
                    <a:pt x="2347" y="4434"/>
                    <a:pt x="2979" y="4644"/>
                    <a:pt x="3579" y="4919"/>
                  </a:cubicBezTo>
                  <a:cubicBezTo>
                    <a:pt x="3989" y="5110"/>
                    <a:pt x="4375" y="5332"/>
                    <a:pt x="4705" y="5623"/>
                  </a:cubicBezTo>
                  <a:cubicBezTo>
                    <a:pt x="4605" y="5595"/>
                    <a:pt x="4506" y="5579"/>
                    <a:pt x="4410" y="5567"/>
                  </a:cubicBezTo>
                  <a:cubicBezTo>
                    <a:pt x="4092" y="5527"/>
                    <a:pt x="3758" y="5579"/>
                    <a:pt x="3508" y="5786"/>
                  </a:cubicBezTo>
                  <a:cubicBezTo>
                    <a:pt x="3492" y="5797"/>
                    <a:pt x="3512" y="5825"/>
                    <a:pt x="3528" y="5813"/>
                  </a:cubicBezTo>
                  <a:cubicBezTo>
                    <a:pt x="3659" y="5714"/>
                    <a:pt x="3826" y="5694"/>
                    <a:pt x="3985" y="5682"/>
                  </a:cubicBezTo>
                  <a:cubicBezTo>
                    <a:pt x="4128" y="5674"/>
                    <a:pt x="4275" y="5674"/>
                    <a:pt x="4418" y="5690"/>
                  </a:cubicBezTo>
                  <a:cubicBezTo>
                    <a:pt x="4597" y="5710"/>
                    <a:pt x="4768" y="5758"/>
                    <a:pt x="4927" y="5833"/>
                  </a:cubicBezTo>
                  <a:cubicBezTo>
                    <a:pt x="5067" y="5980"/>
                    <a:pt x="5194" y="6139"/>
                    <a:pt x="5305" y="6318"/>
                  </a:cubicBezTo>
                  <a:cubicBezTo>
                    <a:pt x="5778" y="7074"/>
                    <a:pt x="5930" y="7981"/>
                    <a:pt x="5846" y="8859"/>
                  </a:cubicBezTo>
                  <a:cubicBezTo>
                    <a:pt x="5822" y="9102"/>
                    <a:pt x="5782" y="9337"/>
                    <a:pt x="5727" y="9571"/>
                  </a:cubicBezTo>
                  <a:cubicBezTo>
                    <a:pt x="5675" y="9802"/>
                    <a:pt x="5595" y="10029"/>
                    <a:pt x="5548" y="10263"/>
                  </a:cubicBezTo>
                  <a:cubicBezTo>
                    <a:pt x="5484" y="10597"/>
                    <a:pt x="5512" y="11011"/>
                    <a:pt x="5822" y="11218"/>
                  </a:cubicBezTo>
                  <a:cubicBezTo>
                    <a:pt x="6097" y="11400"/>
                    <a:pt x="6474" y="11305"/>
                    <a:pt x="6705" y="11098"/>
                  </a:cubicBezTo>
                  <a:cubicBezTo>
                    <a:pt x="6999" y="10840"/>
                    <a:pt x="7091" y="10426"/>
                    <a:pt x="7126" y="10056"/>
                  </a:cubicBezTo>
                  <a:cubicBezTo>
                    <a:pt x="7258" y="8812"/>
                    <a:pt x="6876" y="7519"/>
                    <a:pt x="6152" y="6493"/>
                  </a:cubicBezTo>
                  <a:cubicBezTo>
                    <a:pt x="6212" y="6259"/>
                    <a:pt x="6275" y="6024"/>
                    <a:pt x="6371" y="5797"/>
                  </a:cubicBezTo>
                  <a:cubicBezTo>
                    <a:pt x="6482" y="5543"/>
                    <a:pt x="6625" y="5300"/>
                    <a:pt x="6820" y="5098"/>
                  </a:cubicBezTo>
                  <a:cubicBezTo>
                    <a:pt x="6828" y="5090"/>
                    <a:pt x="6836" y="5082"/>
                    <a:pt x="6844" y="5074"/>
                  </a:cubicBezTo>
                  <a:cubicBezTo>
                    <a:pt x="7015" y="5022"/>
                    <a:pt x="7206" y="5054"/>
                    <a:pt x="7353" y="5161"/>
                  </a:cubicBezTo>
                  <a:cubicBezTo>
                    <a:pt x="7536" y="5292"/>
                    <a:pt x="7628" y="5519"/>
                    <a:pt x="7631" y="5738"/>
                  </a:cubicBezTo>
                  <a:cubicBezTo>
                    <a:pt x="7631" y="5754"/>
                    <a:pt x="7651" y="5758"/>
                    <a:pt x="7659" y="5742"/>
                  </a:cubicBezTo>
                  <a:cubicBezTo>
                    <a:pt x="7739" y="5467"/>
                    <a:pt x="7612" y="5161"/>
                    <a:pt x="7361" y="5018"/>
                  </a:cubicBezTo>
                  <a:cubicBezTo>
                    <a:pt x="7254" y="4958"/>
                    <a:pt x="7122" y="4931"/>
                    <a:pt x="6999" y="4935"/>
                  </a:cubicBezTo>
                  <a:cubicBezTo>
                    <a:pt x="7142" y="4815"/>
                    <a:pt x="7305" y="4724"/>
                    <a:pt x="7480" y="4664"/>
                  </a:cubicBezTo>
                  <a:cubicBezTo>
                    <a:pt x="7779" y="4565"/>
                    <a:pt x="8097" y="4577"/>
                    <a:pt x="8395" y="4636"/>
                  </a:cubicBezTo>
                  <a:cubicBezTo>
                    <a:pt x="8988" y="4760"/>
                    <a:pt x="9508" y="5074"/>
                    <a:pt x="10081" y="5253"/>
                  </a:cubicBezTo>
                  <a:cubicBezTo>
                    <a:pt x="10359" y="5340"/>
                    <a:pt x="10654" y="5392"/>
                    <a:pt x="10944" y="5372"/>
                  </a:cubicBezTo>
                  <a:cubicBezTo>
                    <a:pt x="11151" y="5360"/>
                    <a:pt x="11358" y="5320"/>
                    <a:pt x="11560" y="5265"/>
                  </a:cubicBezTo>
                  <a:cubicBezTo>
                    <a:pt x="11608" y="5277"/>
                    <a:pt x="11656" y="5292"/>
                    <a:pt x="11700" y="5320"/>
                  </a:cubicBezTo>
                  <a:cubicBezTo>
                    <a:pt x="11795" y="5376"/>
                    <a:pt x="11871" y="5459"/>
                    <a:pt x="11914" y="5559"/>
                  </a:cubicBezTo>
                  <a:cubicBezTo>
                    <a:pt x="12010" y="5774"/>
                    <a:pt x="11946" y="6020"/>
                    <a:pt x="11803" y="6199"/>
                  </a:cubicBezTo>
                  <a:cubicBezTo>
                    <a:pt x="11787" y="6219"/>
                    <a:pt x="11811" y="6243"/>
                    <a:pt x="11835" y="6227"/>
                  </a:cubicBezTo>
                  <a:cubicBezTo>
                    <a:pt x="12010" y="6088"/>
                    <a:pt x="12038" y="5801"/>
                    <a:pt x="12006" y="5595"/>
                  </a:cubicBezTo>
                  <a:cubicBezTo>
                    <a:pt x="11990" y="5483"/>
                    <a:pt x="11954" y="5376"/>
                    <a:pt x="11883" y="5285"/>
                  </a:cubicBezTo>
                  <a:cubicBezTo>
                    <a:pt x="11863" y="5257"/>
                    <a:pt x="11831" y="5221"/>
                    <a:pt x="11795" y="5193"/>
                  </a:cubicBezTo>
                  <a:cubicBezTo>
                    <a:pt x="11799" y="5193"/>
                    <a:pt x="11803" y="5193"/>
                    <a:pt x="11807" y="5189"/>
                  </a:cubicBezTo>
                  <a:cubicBezTo>
                    <a:pt x="12077" y="5098"/>
                    <a:pt x="12320" y="4958"/>
                    <a:pt x="12487" y="4720"/>
                  </a:cubicBezTo>
                  <a:cubicBezTo>
                    <a:pt x="12515" y="4676"/>
                    <a:pt x="12543" y="4628"/>
                    <a:pt x="12566" y="4577"/>
                  </a:cubicBezTo>
                  <a:cubicBezTo>
                    <a:pt x="12765" y="4545"/>
                    <a:pt x="12948" y="4672"/>
                    <a:pt x="12964" y="4887"/>
                  </a:cubicBezTo>
                  <a:cubicBezTo>
                    <a:pt x="12968" y="4903"/>
                    <a:pt x="12988" y="4903"/>
                    <a:pt x="12988" y="4887"/>
                  </a:cubicBezTo>
                  <a:cubicBezTo>
                    <a:pt x="12992" y="4660"/>
                    <a:pt x="12813" y="4525"/>
                    <a:pt x="12618" y="4457"/>
                  </a:cubicBezTo>
                </a:path>
              </a:pathLst>
            </a:custGeom>
            <a:solidFill>
              <a:schemeClr val="accent3"/>
            </a:solidFill>
            <a:ln>
              <a:noFill/>
            </a:ln>
          </p:spPr>
          <p:txBody>
            <a:bodyPr anchorCtr="0" anchor="ctr" bIns="91400" lIns="182825" spcFirstLastPara="1" rIns="182825" wrap="square" tIns="91400">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033" name="Google Shape;1033;p56"/>
            <p:cNvSpPr txBox="1"/>
            <p:nvPr/>
          </p:nvSpPr>
          <p:spPr>
            <a:xfrm>
              <a:off x="5335125" y="3026000"/>
              <a:ext cx="1153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100">
                  <a:solidFill>
                    <a:schemeClr val="dk1"/>
                  </a:solidFill>
                  <a:latin typeface="Calibri"/>
                  <a:ea typeface="Calibri"/>
                  <a:cs typeface="Calibri"/>
                  <a:sym typeface="Calibri"/>
                </a:rPr>
                <a:t>Integrazione con CommonsHood</a:t>
              </a:r>
              <a:endParaRPr sz="1100">
                <a:solidFill>
                  <a:schemeClr val="dk1"/>
                </a:solidFill>
                <a:latin typeface="Calibri"/>
                <a:ea typeface="Calibri"/>
                <a:cs typeface="Calibri"/>
                <a:sym typeface="Calibri"/>
              </a:endParaRPr>
            </a:p>
          </p:txBody>
        </p:sp>
        <p:pic>
          <p:nvPicPr>
            <p:cNvPr id="1034" name="Google Shape;1034;p56"/>
            <p:cNvPicPr preferRelativeResize="0"/>
            <p:nvPr/>
          </p:nvPicPr>
          <p:blipFill>
            <a:blip r:embed="rId4">
              <a:alphaModFix/>
            </a:blip>
            <a:stretch>
              <a:fillRect/>
            </a:stretch>
          </p:blipFill>
          <p:spPr>
            <a:xfrm>
              <a:off x="5570512" y="2676638"/>
              <a:ext cx="332549" cy="316799"/>
            </a:xfrm>
            <a:prstGeom prst="rect">
              <a:avLst/>
            </a:prstGeom>
            <a:noFill/>
            <a:ln>
              <a:noFill/>
            </a:ln>
          </p:spPr>
        </p:pic>
      </p:grpSp>
      <p:grpSp>
        <p:nvGrpSpPr>
          <p:cNvPr id="1035" name="Google Shape;1035;p56"/>
          <p:cNvGrpSpPr/>
          <p:nvPr/>
        </p:nvGrpSpPr>
        <p:grpSpPr>
          <a:xfrm>
            <a:off x="1310650" y="908225"/>
            <a:ext cx="807900" cy="845125"/>
            <a:chOff x="1310650" y="908225"/>
            <a:chExt cx="807900" cy="845125"/>
          </a:xfrm>
        </p:grpSpPr>
        <p:sp>
          <p:nvSpPr>
            <p:cNvPr id="1036" name="Google Shape;1036;p56"/>
            <p:cNvSpPr/>
            <p:nvPr/>
          </p:nvSpPr>
          <p:spPr>
            <a:xfrm>
              <a:off x="1591189" y="908225"/>
              <a:ext cx="246834" cy="387882"/>
            </a:xfrm>
            <a:custGeom>
              <a:rect b="b" l="l" r="r" t="t"/>
              <a:pathLst>
                <a:path extrusionOk="0" h="21600" w="21600">
                  <a:moveTo>
                    <a:pt x="20057" y="2884"/>
                  </a:moveTo>
                  <a:cubicBezTo>
                    <a:pt x="19862" y="3005"/>
                    <a:pt x="15661" y="5580"/>
                    <a:pt x="11606" y="4718"/>
                  </a:cubicBezTo>
                  <a:cubicBezTo>
                    <a:pt x="9681" y="4310"/>
                    <a:pt x="8390" y="3899"/>
                    <a:pt x="7251" y="3535"/>
                  </a:cubicBezTo>
                  <a:cubicBezTo>
                    <a:pt x="5426" y="2953"/>
                    <a:pt x="4042" y="2513"/>
                    <a:pt x="1543" y="2647"/>
                  </a:cubicBezTo>
                  <a:lnTo>
                    <a:pt x="1543" y="982"/>
                  </a:lnTo>
                  <a:lnTo>
                    <a:pt x="20057" y="982"/>
                  </a:lnTo>
                  <a:cubicBezTo>
                    <a:pt x="20057" y="982"/>
                    <a:pt x="20057" y="2884"/>
                    <a:pt x="20057" y="2884"/>
                  </a:cubicBezTo>
                  <a:close/>
                  <a:moveTo>
                    <a:pt x="20057" y="5891"/>
                  </a:moveTo>
                  <a:cubicBezTo>
                    <a:pt x="20057" y="9144"/>
                    <a:pt x="15912" y="11782"/>
                    <a:pt x="10800" y="11782"/>
                  </a:cubicBezTo>
                  <a:cubicBezTo>
                    <a:pt x="5688" y="11782"/>
                    <a:pt x="1543" y="9144"/>
                    <a:pt x="1543" y="5891"/>
                  </a:cubicBezTo>
                  <a:lnTo>
                    <a:pt x="1543" y="3634"/>
                  </a:lnTo>
                  <a:cubicBezTo>
                    <a:pt x="3681" y="3500"/>
                    <a:pt x="4767" y="3841"/>
                    <a:pt x="6560" y="4413"/>
                  </a:cubicBezTo>
                  <a:cubicBezTo>
                    <a:pt x="7686" y="4772"/>
                    <a:pt x="9088" y="5219"/>
                    <a:pt x="11118" y="5650"/>
                  </a:cubicBezTo>
                  <a:cubicBezTo>
                    <a:pt x="11869" y="5809"/>
                    <a:pt x="12616" y="5877"/>
                    <a:pt x="13343" y="5877"/>
                  </a:cubicBezTo>
                  <a:cubicBezTo>
                    <a:pt x="16154" y="5877"/>
                    <a:pt x="18675" y="4862"/>
                    <a:pt x="20057" y="4176"/>
                  </a:cubicBezTo>
                  <a:cubicBezTo>
                    <a:pt x="20057" y="4176"/>
                    <a:pt x="20057" y="5891"/>
                    <a:pt x="20057" y="5891"/>
                  </a:cubicBezTo>
                  <a:close/>
                  <a:moveTo>
                    <a:pt x="20829" y="0"/>
                  </a:moveTo>
                  <a:lnTo>
                    <a:pt x="771" y="0"/>
                  </a:lnTo>
                  <a:cubicBezTo>
                    <a:pt x="346" y="0"/>
                    <a:pt x="0" y="220"/>
                    <a:pt x="0" y="491"/>
                  </a:cubicBezTo>
                  <a:lnTo>
                    <a:pt x="0" y="5891"/>
                  </a:lnTo>
                  <a:cubicBezTo>
                    <a:pt x="0" y="9521"/>
                    <a:pt x="4426" y="12486"/>
                    <a:pt x="10029" y="12739"/>
                  </a:cubicBezTo>
                  <a:lnTo>
                    <a:pt x="10029" y="20618"/>
                  </a:lnTo>
                  <a:lnTo>
                    <a:pt x="3857" y="20618"/>
                  </a:lnTo>
                  <a:cubicBezTo>
                    <a:pt x="3432" y="20618"/>
                    <a:pt x="3086" y="20838"/>
                    <a:pt x="3086" y="21109"/>
                  </a:cubicBezTo>
                  <a:cubicBezTo>
                    <a:pt x="3086" y="21380"/>
                    <a:pt x="3432" y="21600"/>
                    <a:pt x="3857" y="21600"/>
                  </a:cubicBezTo>
                  <a:lnTo>
                    <a:pt x="17743" y="21600"/>
                  </a:lnTo>
                  <a:cubicBezTo>
                    <a:pt x="18168" y="21600"/>
                    <a:pt x="18514" y="21380"/>
                    <a:pt x="18514" y="21109"/>
                  </a:cubicBezTo>
                  <a:cubicBezTo>
                    <a:pt x="18514" y="20838"/>
                    <a:pt x="18168" y="20618"/>
                    <a:pt x="17743" y="20618"/>
                  </a:cubicBezTo>
                  <a:lnTo>
                    <a:pt x="11571" y="20618"/>
                  </a:lnTo>
                  <a:lnTo>
                    <a:pt x="11571" y="12739"/>
                  </a:lnTo>
                  <a:cubicBezTo>
                    <a:pt x="17174" y="12486"/>
                    <a:pt x="21600" y="9521"/>
                    <a:pt x="21600" y="5891"/>
                  </a:cubicBezTo>
                  <a:lnTo>
                    <a:pt x="21600" y="491"/>
                  </a:lnTo>
                  <a:cubicBezTo>
                    <a:pt x="21600" y="220"/>
                    <a:pt x="21254" y="0"/>
                    <a:pt x="20829" y="0"/>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7E7E7E"/>
                </a:solidFill>
                <a:latin typeface="Calibri"/>
                <a:ea typeface="Calibri"/>
                <a:cs typeface="Calibri"/>
                <a:sym typeface="Calibri"/>
              </a:endParaRPr>
            </a:p>
          </p:txBody>
        </p:sp>
        <p:sp>
          <p:nvSpPr>
            <p:cNvPr id="1037" name="Google Shape;1037;p56"/>
            <p:cNvSpPr txBox="1"/>
            <p:nvPr/>
          </p:nvSpPr>
          <p:spPr>
            <a:xfrm>
              <a:off x="1310650" y="1291650"/>
              <a:ext cx="80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Happy </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hour!</a:t>
              </a:r>
              <a:endParaRPr sz="900">
                <a:solidFill>
                  <a:schemeClr val="dk1"/>
                </a:solidFill>
                <a:latin typeface="Calibri"/>
                <a:ea typeface="Calibri"/>
                <a:cs typeface="Calibri"/>
                <a:sym typeface="Calibri"/>
              </a:endParaRPr>
            </a:p>
          </p:txBody>
        </p:sp>
      </p:grpSp>
      <p:grpSp>
        <p:nvGrpSpPr>
          <p:cNvPr id="1038" name="Google Shape;1038;p56"/>
          <p:cNvGrpSpPr/>
          <p:nvPr/>
        </p:nvGrpSpPr>
        <p:grpSpPr>
          <a:xfrm>
            <a:off x="908938" y="1881976"/>
            <a:ext cx="807900" cy="794674"/>
            <a:chOff x="908938" y="1881976"/>
            <a:chExt cx="807900" cy="794674"/>
          </a:xfrm>
        </p:grpSpPr>
        <p:sp>
          <p:nvSpPr>
            <p:cNvPr id="1039" name="Google Shape;1039;p56"/>
            <p:cNvSpPr/>
            <p:nvPr/>
          </p:nvSpPr>
          <p:spPr>
            <a:xfrm>
              <a:off x="1118980" y="1881976"/>
              <a:ext cx="387828" cy="387882"/>
            </a:xfrm>
            <a:custGeom>
              <a:rect b="b" l="l" r="r" t="t"/>
              <a:pathLst>
                <a:path extrusionOk="0" h="21600" w="21600">
                  <a:moveTo>
                    <a:pt x="17547" y="12509"/>
                  </a:moveTo>
                  <a:lnTo>
                    <a:pt x="18520" y="12645"/>
                  </a:lnTo>
                  <a:cubicBezTo>
                    <a:pt x="18572" y="12276"/>
                    <a:pt x="18589" y="11922"/>
                    <a:pt x="18572" y="11593"/>
                  </a:cubicBezTo>
                  <a:lnTo>
                    <a:pt x="17592" y="11644"/>
                  </a:lnTo>
                  <a:cubicBezTo>
                    <a:pt x="17606" y="11910"/>
                    <a:pt x="17591" y="12201"/>
                    <a:pt x="17547" y="12509"/>
                  </a:cubicBezTo>
                  <a:moveTo>
                    <a:pt x="17444" y="10833"/>
                  </a:moveTo>
                  <a:lnTo>
                    <a:pt x="18374" y="10520"/>
                  </a:lnTo>
                  <a:cubicBezTo>
                    <a:pt x="18262" y="10187"/>
                    <a:pt x="18104" y="9869"/>
                    <a:pt x="17890" y="9546"/>
                  </a:cubicBezTo>
                  <a:lnTo>
                    <a:pt x="17072" y="10089"/>
                  </a:lnTo>
                  <a:cubicBezTo>
                    <a:pt x="17237" y="10339"/>
                    <a:pt x="17359" y="10582"/>
                    <a:pt x="17444" y="10833"/>
                  </a:cubicBezTo>
                  <a:moveTo>
                    <a:pt x="17529" y="13890"/>
                  </a:moveTo>
                  <a:cubicBezTo>
                    <a:pt x="17440" y="13801"/>
                    <a:pt x="17317" y="13745"/>
                    <a:pt x="17182" y="13745"/>
                  </a:cubicBezTo>
                  <a:cubicBezTo>
                    <a:pt x="16910" y="13745"/>
                    <a:pt x="16691" y="13965"/>
                    <a:pt x="16691" y="14236"/>
                  </a:cubicBezTo>
                  <a:cubicBezTo>
                    <a:pt x="16691" y="14372"/>
                    <a:pt x="16746" y="14495"/>
                    <a:pt x="16835" y="14583"/>
                  </a:cubicBezTo>
                  <a:lnTo>
                    <a:pt x="17469" y="15218"/>
                  </a:lnTo>
                  <a:lnTo>
                    <a:pt x="16835" y="15853"/>
                  </a:lnTo>
                  <a:cubicBezTo>
                    <a:pt x="16746" y="15942"/>
                    <a:pt x="16691" y="16064"/>
                    <a:pt x="16691" y="16200"/>
                  </a:cubicBezTo>
                  <a:cubicBezTo>
                    <a:pt x="16691" y="16471"/>
                    <a:pt x="16910" y="16691"/>
                    <a:pt x="17182" y="16691"/>
                  </a:cubicBezTo>
                  <a:cubicBezTo>
                    <a:pt x="17317" y="16691"/>
                    <a:pt x="17440" y="16636"/>
                    <a:pt x="17529" y="16547"/>
                  </a:cubicBezTo>
                  <a:lnTo>
                    <a:pt x="18164" y="15912"/>
                  </a:lnTo>
                  <a:lnTo>
                    <a:pt x="18798" y="16547"/>
                  </a:lnTo>
                  <a:cubicBezTo>
                    <a:pt x="18887" y="16636"/>
                    <a:pt x="19010" y="16691"/>
                    <a:pt x="19145" y="16691"/>
                  </a:cubicBezTo>
                  <a:cubicBezTo>
                    <a:pt x="19417" y="16691"/>
                    <a:pt x="19636" y="16471"/>
                    <a:pt x="19636" y="16200"/>
                  </a:cubicBezTo>
                  <a:cubicBezTo>
                    <a:pt x="19636" y="16064"/>
                    <a:pt x="19582" y="15942"/>
                    <a:pt x="19493" y="15853"/>
                  </a:cubicBezTo>
                  <a:lnTo>
                    <a:pt x="18858" y="15218"/>
                  </a:lnTo>
                  <a:lnTo>
                    <a:pt x="19493" y="14583"/>
                  </a:lnTo>
                  <a:cubicBezTo>
                    <a:pt x="19582" y="14495"/>
                    <a:pt x="19636" y="14372"/>
                    <a:pt x="19636" y="14236"/>
                  </a:cubicBezTo>
                  <a:cubicBezTo>
                    <a:pt x="19636" y="13965"/>
                    <a:pt x="19417" y="13745"/>
                    <a:pt x="19145" y="13745"/>
                  </a:cubicBezTo>
                  <a:cubicBezTo>
                    <a:pt x="19009" y="13745"/>
                    <a:pt x="18887" y="13801"/>
                    <a:pt x="18798" y="13890"/>
                  </a:cubicBezTo>
                  <a:lnTo>
                    <a:pt x="18164" y="14524"/>
                  </a:lnTo>
                  <a:cubicBezTo>
                    <a:pt x="18164" y="14524"/>
                    <a:pt x="17529" y="13890"/>
                    <a:pt x="17529" y="13890"/>
                  </a:cubicBezTo>
                  <a:close/>
                  <a:moveTo>
                    <a:pt x="20618" y="20458"/>
                  </a:moveTo>
                  <a:lnTo>
                    <a:pt x="14727" y="18775"/>
                  </a:lnTo>
                  <a:lnTo>
                    <a:pt x="14727" y="7698"/>
                  </a:lnTo>
                  <a:cubicBezTo>
                    <a:pt x="14950" y="7802"/>
                    <a:pt x="15155" y="7914"/>
                    <a:pt x="15324" y="8034"/>
                  </a:cubicBezTo>
                  <a:lnTo>
                    <a:pt x="15893" y="7234"/>
                  </a:lnTo>
                  <a:cubicBezTo>
                    <a:pt x="15627" y="7044"/>
                    <a:pt x="15313" y="6872"/>
                    <a:pt x="14959" y="6721"/>
                  </a:cubicBezTo>
                  <a:lnTo>
                    <a:pt x="14727" y="7263"/>
                  </a:lnTo>
                  <a:lnTo>
                    <a:pt x="14727" y="1142"/>
                  </a:lnTo>
                  <a:lnTo>
                    <a:pt x="20618" y="2825"/>
                  </a:lnTo>
                  <a:cubicBezTo>
                    <a:pt x="20618" y="2825"/>
                    <a:pt x="20618" y="20458"/>
                    <a:pt x="20618" y="20458"/>
                  </a:cubicBezTo>
                  <a:close/>
                  <a:moveTo>
                    <a:pt x="13745" y="18775"/>
                  </a:moveTo>
                  <a:lnTo>
                    <a:pt x="7855" y="20458"/>
                  </a:lnTo>
                  <a:lnTo>
                    <a:pt x="7855" y="9347"/>
                  </a:lnTo>
                  <a:lnTo>
                    <a:pt x="8249" y="10199"/>
                  </a:lnTo>
                  <a:cubicBezTo>
                    <a:pt x="8580" y="10045"/>
                    <a:pt x="8881" y="9843"/>
                    <a:pt x="9168" y="9581"/>
                  </a:cubicBezTo>
                  <a:lnTo>
                    <a:pt x="8505" y="8857"/>
                  </a:lnTo>
                  <a:cubicBezTo>
                    <a:pt x="8297" y="9048"/>
                    <a:pt x="8088" y="9187"/>
                    <a:pt x="7855" y="9299"/>
                  </a:cubicBezTo>
                  <a:lnTo>
                    <a:pt x="7855" y="2825"/>
                  </a:lnTo>
                  <a:lnTo>
                    <a:pt x="13745" y="1142"/>
                  </a:lnTo>
                  <a:cubicBezTo>
                    <a:pt x="13745" y="1142"/>
                    <a:pt x="13745" y="18775"/>
                    <a:pt x="13745" y="18775"/>
                  </a:cubicBezTo>
                  <a:close/>
                  <a:moveTo>
                    <a:pt x="6873" y="20458"/>
                  </a:moveTo>
                  <a:lnTo>
                    <a:pt x="982" y="18775"/>
                  </a:lnTo>
                  <a:lnTo>
                    <a:pt x="982" y="1142"/>
                  </a:lnTo>
                  <a:lnTo>
                    <a:pt x="6873" y="2825"/>
                  </a:lnTo>
                  <a:cubicBezTo>
                    <a:pt x="6873" y="2825"/>
                    <a:pt x="6873" y="20458"/>
                    <a:pt x="6873" y="20458"/>
                  </a:cubicBezTo>
                  <a:close/>
                  <a:moveTo>
                    <a:pt x="21241" y="1990"/>
                  </a:moveTo>
                  <a:lnTo>
                    <a:pt x="21244" y="1983"/>
                  </a:lnTo>
                  <a:lnTo>
                    <a:pt x="14372" y="19"/>
                  </a:lnTo>
                  <a:lnTo>
                    <a:pt x="14369" y="27"/>
                  </a:lnTo>
                  <a:cubicBezTo>
                    <a:pt x="14326" y="14"/>
                    <a:pt x="14283" y="0"/>
                    <a:pt x="14236" y="0"/>
                  </a:cubicBezTo>
                  <a:cubicBezTo>
                    <a:pt x="14189" y="0"/>
                    <a:pt x="14147" y="14"/>
                    <a:pt x="14104" y="27"/>
                  </a:cubicBezTo>
                  <a:lnTo>
                    <a:pt x="14102" y="19"/>
                  </a:lnTo>
                  <a:lnTo>
                    <a:pt x="7364" y="1944"/>
                  </a:lnTo>
                  <a:lnTo>
                    <a:pt x="626" y="19"/>
                  </a:lnTo>
                  <a:lnTo>
                    <a:pt x="623" y="27"/>
                  </a:lnTo>
                  <a:cubicBezTo>
                    <a:pt x="580" y="14"/>
                    <a:pt x="538" y="0"/>
                    <a:pt x="491" y="0"/>
                  </a:cubicBezTo>
                  <a:cubicBezTo>
                    <a:pt x="220" y="0"/>
                    <a:pt x="0" y="220"/>
                    <a:pt x="0" y="491"/>
                  </a:cubicBezTo>
                  <a:lnTo>
                    <a:pt x="0" y="19145"/>
                  </a:lnTo>
                  <a:cubicBezTo>
                    <a:pt x="0" y="19370"/>
                    <a:pt x="153" y="19551"/>
                    <a:pt x="359" y="19610"/>
                  </a:cubicBezTo>
                  <a:lnTo>
                    <a:pt x="356" y="19618"/>
                  </a:lnTo>
                  <a:lnTo>
                    <a:pt x="7228" y="21581"/>
                  </a:lnTo>
                  <a:lnTo>
                    <a:pt x="7231" y="21573"/>
                  </a:lnTo>
                  <a:cubicBezTo>
                    <a:pt x="7274" y="21586"/>
                    <a:pt x="7317" y="21600"/>
                    <a:pt x="7364" y="21600"/>
                  </a:cubicBezTo>
                  <a:cubicBezTo>
                    <a:pt x="7411" y="21600"/>
                    <a:pt x="7453" y="21586"/>
                    <a:pt x="7496" y="21573"/>
                  </a:cubicBezTo>
                  <a:lnTo>
                    <a:pt x="7499" y="21581"/>
                  </a:lnTo>
                  <a:lnTo>
                    <a:pt x="14236" y="19656"/>
                  </a:lnTo>
                  <a:lnTo>
                    <a:pt x="20975" y="21581"/>
                  </a:lnTo>
                  <a:lnTo>
                    <a:pt x="20977" y="21573"/>
                  </a:lnTo>
                  <a:cubicBezTo>
                    <a:pt x="21020" y="21586"/>
                    <a:pt x="21062" y="21600"/>
                    <a:pt x="21109" y="21600"/>
                  </a:cubicBezTo>
                  <a:cubicBezTo>
                    <a:pt x="21380" y="21600"/>
                    <a:pt x="21600" y="21380"/>
                    <a:pt x="21600" y="21109"/>
                  </a:cubicBezTo>
                  <a:lnTo>
                    <a:pt x="21600" y="2455"/>
                  </a:lnTo>
                  <a:cubicBezTo>
                    <a:pt x="21600" y="2231"/>
                    <a:pt x="21447" y="2049"/>
                    <a:pt x="21241" y="1990"/>
                  </a:cubicBezTo>
                  <a:moveTo>
                    <a:pt x="16435" y="9275"/>
                  </a:moveTo>
                  <a:lnTo>
                    <a:pt x="16518" y="9374"/>
                  </a:lnTo>
                  <a:lnTo>
                    <a:pt x="17269" y="8740"/>
                  </a:lnTo>
                  <a:lnTo>
                    <a:pt x="17184" y="8640"/>
                  </a:lnTo>
                  <a:cubicBezTo>
                    <a:pt x="17013" y="8438"/>
                    <a:pt x="16840" y="8236"/>
                    <a:pt x="16677" y="8019"/>
                  </a:cubicBezTo>
                  <a:lnTo>
                    <a:pt x="15891" y="8606"/>
                  </a:lnTo>
                  <a:cubicBezTo>
                    <a:pt x="16066" y="8840"/>
                    <a:pt x="16251" y="9059"/>
                    <a:pt x="16435" y="9275"/>
                  </a:cubicBezTo>
                  <a:moveTo>
                    <a:pt x="6270" y="11022"/>
                  </a:moveTo>
                  <a:lnTo>
                    <a:pt x="5739" y="10196"/>
                  </a:lnTo>
                  <a:cubicBezTo>
                    <a:pt x="5432" y="10394"/>
                    <a:pt x="5153" y="10605"/>
                    <a:pt x="4909" y="10825"/>
                  </a:cubicBezTo>
                  <a:lnTo>
                    <a:pt x="5568" y="11554"/>
                  </a:lnTo>
                  <a:cubicBezTo>
                    <a:pt x="5772" y="11370"/>
                    <a:pt x="6008" y="11191"/>
                    <a:pt x="6270" y="11022"/>
                  </a:cubicBezTo>
                  <a:moveTo>
                    <a:pt x="5004" y="12185"/>
                  </a:moveTo>
                  <a:lnTo>
                    <a:pt x="4196" y="11628"/>
                  </a:lnTo>
                  <a:cubicBezTo>
                    <a:pt x="3975" y="11949"/>
                    <a:pt x="3812" y="12288"/>
                    <a:pt x="3713" y="12634"/>
                  </a:cubicBezTo>
                  <a:lnTo>
                    <a:pt x="4656" y="12906"/>
                  </a:lnTo>
                  <a:cubicBezTo>
                    <a:pt x="4727" y="12661"/>
                    <a:pt x="4844" y="12418"/>
                    <a:pt x="5004" y="12185"/>
                  </a:cubicBezTo>
                  <a:moveTo>
                    <a:pt x="10467" y="8318"/>
                  </a:moveTo>
                  <a:lnTo>
                    <a:pt x="9972" y="7470"/>
                  </a:lnTo>
                  <a:cubicBezTo>
                    <a:pt x="9623" y="7674"/>
                    <a:pt x="9362" y="7936"/>
                    <a:pt x="9132" y="8189"/>
                  </a:cubicBezTo>
                  <a:lnTo>
                    <a:pt x="9857" y="8850"/>
                  </a:lnTo>
                  <a:cubicBezTo>
                    <a:pt x="10063" y="8624"/>
                    <a:pt x="10245" y="8448"/>
                    <a:pt x="10467" y="8318"/>
                  </a:cubicBezTo>
                  <a:moveTo>
                    <a:pt x="3927" y="15709"/>
                  </a:moveTo>
                  <a:cubicBezTo>
                    <a:pt x="4469" y="15709"/>
                    <a:pt x="4909" y="15270"/>
                    <a:pt x="4909" y="14727"/>
                  </a:cubicBezTo>
                  <a:cubicBezTo>
                    <a:pt x="4909" y="14185"/>
                    <a:pt x="4469" y="13745"/>
                    <a:pt x="3927" y="13745"/>
                  </a:cubicBezTo>
                  <a:cubicBezTo>
                    <a:pt x="3385" y="13745"/>
                    <a:pt x="2945" y="14185"/>
                    <a:pt x="2945" y="14727"/>
                  </a:cubicBezTo>
                  <a:cubicBezTo>
                    <a:pt x="2945" y="15270"/>
                    <a:pt x="3385" y="15709"/>
                    <a:pt x="3927" y="15709"/>
                  </a:cubicBezTo>
                  <a:moveTo>
                    <a:pt x="12273" y="7855"/>
                  </a:moveTo>
                  <a:cubicBezTo>
                    <a:pt x="12815" y="7855"/>
                    <a:pt x="13255" y="7415"/>
                    <a:pt x="13255" y="6873"/>
                  </a:cubicBezTo>
                  <a:cubicBezTo>
                    <a:pt x="13255" y="6331"/>
                    <a:pt x="12815" y="5891"/>
                    <a:pt x="12273" y="5891"/>
                  </a:cubicBezTo>
                  <a:cubicBezTo>
                    <a:pt x="11730" y="5891"/>
                    <a:pt x="11291" y="6331"/>
                    <a:pt x="11291" y="6873"/>
                  </a:cubicBezTo>
                  <a:cubicBezTo>
                    <a:pt x="11291" y="7415"/>
                    <a:pt x="11730" y="7855"/>
                    <a:pt x="12273" y="7855"/>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7E7E7E"/>
                </a:solidFill>
                <a:latin typeface="Calibri"/>
                <a:ea typeface="Calibri"/>
                <a:cs typeface="Calibri"/>
                <a:sym typeface="Calibri"/>
              </a:endParaRPr>
            </a:p>
          </p:txBody>
        </p:sp>
        <p:sp>
          <p:nvSpPr>
            <p:cNvPr id="1040" name="Google Shape;1040;p56"/>
            <p:cNvSpPr txBox="1"/>
            <p:nvPr/>
          </p:nvSpPr>
          <p:spPr>
            <a:xfrm>
              <a:off x="908938" y="2214950"/>
              <a:ext cx="8079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Eventi in</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mappa</a:t>
              </a:r>
              <a:endParaRPr sz="900">
                <a:solidFill>
                  <a:schemeClr val="dk1"/>
                </a:solidFill>
                <a:latin typeface="Calibri"/>
                <a:ea typeface="Calibri"/>
                <a:cs typeface="Calibri"/>
                <a:sym typeface="Calibri"/>
              </a:endParaRPr>
            </a:p>
          </p:txBody>
        </p:sp>
      </p:grpSp>
      <p:grpSp>
        <p:nvGrpSpPr>
          <p:cNvPr id="1041" name="Google Shape;1041;p56"/>
          <p:cNvGrpSpPr/>
          <p:nvPr/>
        </p:nvGrpSpPr>
        <p:grpSpPr>
          <a:xfrm>
            <a:off x="520831" y="3111238"/>
            <a:ext cx="1228500" cy="777687"/>
            <a:chOff x="520831" y="3111238"/>
            <a:chExt cx="1228500" cy="777687"/>
          </a:xfrm>
        </p:grpSpPr>
        <p:sp>
          <p:nvSpPr>
            <p:cNvPr id="1042" name="Google Shape;1042;p56"/>
            <p:cNvSpPr/>
            <p:nvPr/>
          </p:nvSpPr>
          <p:spPr>
            <a:xfrm>
              <a:off x="941178" y="3111238"/>
              <a:ext cx="387828" cy="352735"/>
            </a:xfrm>
            <a:custGeom>
              <a:rect b="b" l="l" r="r" t="t"/>
              <a:pathLst>
                <a:path extrusionOk="0" h="21144" w="21600">
                  <a:moveTo>
                    <a:pt x="20618" y="7406"/>
                  </a:moveTo>
                  <a:lnTo>
                    <a:pt x="13580" y="7406"/>
                  </a:lnTo>
                  <a:cubicBezTo>
                    <a:pt x="13156" y="6803"/>
                    <a:pt x="12718" y="6095"/>
                    <a:pt x="12319" y="5293"/>
                  </a:cubicBezTo>
                  <a:lnTo>
                    <a:pt x="20618" y="5293"/>
                  </a:lnTo>
                  <a:cubicBezTo>
                    <a:pt x="20618" y="5293"/>
                    <a:pt x="20618" y="7406"/>
                    <a:pt x="20618" y="7406"/>
                  </a:cubicBezTo>
                  <a:close/>
                  <a:moveTo>
                    <a:pt x="19636" y="13747"/>
                  </a:moveTo>
                  <a:lnTo>
                    <a:pt x="11291" y="13747"/>
                  </a:lnTo>
                  <a:lnTo>
                    <a:pt x="11291" y="8463"/>
                  </a:lnTo>
                  <a:lnTo>
                    <a:pt x="13090" y="8463"/>
                  </a:lnTo>
                  <a:cubicBezTo>
                    <a:pt x="14022" y="9712"/>
                    <a:pt x="14815" y="10437"/>
                    <a:pt x="14882" y="10497"/>
                  </a:cubicBezTo>
                  <a:cubicBezTo>
                    <a:pt x="15009" y="10610"/>
                    <a:pt x="15174" y="10644"/>
                    <a:pt x="15323" y="10601"/>
                  </a:cubicBezTo>
                  <a:cubicBezTo>
                    <a:pt x="15418" y="10574"/>
                    <a:pt x="15505" y="10516"/>
                    <a:pt x="15573" y="10429"/>
                  </a:cubicBezTo>
                  <a:cubicBezTo>
                    <a:pt x="15746" y="10205"/>
                    <a:pt x="15718" y="9871"/>
                    <a:pt x="15510" y="9684"/>
                  </a:cubicBezTo>
                  <a:cubicBezTo>
                    <a:pt x="15498" y="9674"/>
                    <a:pt x="15023" y="9238"/>
                    <a:pt x="14383" y="8463"/>
                  </a:cubicBezTo>
                  <a:lnTo>
                    <a:pt x="19636" y="8463"/>
                  </a:lnTo>
                  <a:cubicBezTo>
                    <a:pt x="19636" y="8463"/>
                    <a:pt x="19636" y="13747"/>
                    <a:pt x="19636" y="13747"/>
                  </a:cubicBezTo>
                  <a:close/>
                  <a:moveTo>
                    <a:pt x="19636" y="20087"/>
                  </a:moveTo>
                  <a:lnTo>
                    <a:pt x="11291" y="20087"/>
                  </a:lnTo>
                  <a:lnTo>
                    <a:pt x="11291" y="14803"/>
                  </a:lnTo>
                  <a:lnTo>
                    <a:pt x="19636" y="14803"/>
                  </a:lnTo>
                  <a:cubicBezTo>
                    <a:pt x="19636" y="14803"/>
                    <a:pt x="19636" y="20087"/>
                    <a:pt x="19636" y="20087"/>
                  </a:cubicBezTo>
                  <a:close/>
                  <a:moveTo>
                    <a:pt x="11291" y="5461"/>
                  </a:moveTo>
                  <a:cubicBezTo>
                    <a:pt x="11626" y="6178"/>
                    <a:pt x="11991" y="6828"/>
                    <a:pt x="12360" y="7406"/>
                  </a:cubicBezTo>
                  <a:lnTo>
                    <a:pt x="11291" y="7406"/>
                  </a:lnTo>
                  <a:cubicBezTo>
                    <a:pt x="11291" y="7406"/>
                    <a:pt x="11291" y="5461"/>
                    <a:pt x="11291" y="5461"/>
                  </a:cubicBezTo>
                  <a:close/>
                  <a:moveTo>
                    <a:pt x="12871" y="1481"/>
                  </a:moveTo>
                  <a:cubicBezTo>
                    <a:pt x="14045" y="751"/>
                    <a:pt x="15436" y="979"/>
                    <a:pt x="15979" y="1990"/>
                  </a:cubicBezTo>
                  <a:cubicBezTo>
                    <a:pt x="16343" y="2668"/>
                    <a:pt x="16223" y="3523"/>
                    <a:pt x="15755" y="4236"/>
                  </a:cubicBezTo>
                  <a:lnTo>
                    <a:pt x="11845" y="4236"/>
                  </a:lnTo>
                  <a:cubicBezTo>
                    <a:pt x="11740" y="3975"/>
                    <a:pt x="11641" y="3708"/>
                    <a:pt x="11550" y="3432"/>
                  </a:cubicBezTo>
                  <a:cubicBezTo>
                    <a:pt x="11653" y="2691"/>
                    <a:pt x="12120" y="1947"/>
                    <a:pt x="12871" y="1481"/>
                  </a:cubicBezTo>
                  <a:moveTo>
                    <a:pt x="10309" y="7406"/>
                  </a:moveTo>
                  <a:lnTo>
                    <a:pt x="9224" y="7406"/>
                  </a:lnTo>
                  <a:cubicBezTo>
                    <a:pt x="9600" y="6819"/>
                    <a:pt x="9970" y="6158"/>
                    <a:pt x="10309" y="5429"/>
                  </a:cubicBezTo>
                  <a:cubicBezTo>
                    <a:pt x="10309" y="5429"/>
                    <a:pt x="10309" y="7406"/>
                    <a:pt x="10309" y="7406"/>
                  </a:cubicBezTo>
                  <a:close/>
                  <a:moveTo>
                    <a:pt x="10309" y="13747"/>
                  </a:moveTo>
                  <a:lnTo>
                    <a:pt x="1964" y="13747"/>
                  </a:lnTo>
                  <a:lnTo>
                    <a:pt x="1964" y="8463"/>
                  </a:lnTo>
                  <a:lnTo>
                    <a:pt x="7202" y="8463"/>
                  </a:lnTo>
                  <a:cubicBezTo>
                    <a:pt x="6563" y="9238"/>
                    <a:pt x="6087" y="9674"/>
                    <a:pt x="6075" y="9684"/>
                  </a:cubicBezTo>
                  <a:cubicBezTo>
                    <a:pt x="5867" y="9871"/>
                    <a:pt x="5839" y="10205"/>
                    <a:pt x="6012" y="10429"/>
                  </a:cubicBezTo>
                  <a:cubicBezTo>
                    <a:pt x="6080" y="10516"/>
                    <a:pt x="6167" y="10574"/>
                    <a:pt x="6261" y="10601"/>
                  </a:cubicBezTo>
                  <a:cubicBezTo>
                    <a:pt x="6411" y="10644"/>
                    <a:pt x="6575" y="10610"/>
                    <a:pt x="6703" y="10497"/>
                  </a:cubicBezTo>
                  <a:cubicBezTo>
                    <a:pt x="6770" y="10437"/>
                    <a:pt x="7563" y="9712"/>
                    <a:pt x="8495" y="8463"/>
                  </a:cubicBezTo>
                  <a:lnTo>
                    <a:pt x="10309" y="8463"/>
                  </a:lnTo>
                  <a:cubicBezTo>
                    <a:pt x="10309" y="8463"/>
                    <a:pt x="10309" y="13747"/>
                    <a:pt x="10309" y="13747"/>
                  </a:cubicBezTo>
                  <a:close/>
                  <a:moveTo>
                    <a:pt x="10309" y="20087"/>
                  </a:moveTo>
                  <a:lnTo>
                    <a:pt x="1964" y="20087"/>
                  </a:lnTo>
                  <a:lnTo>
                    <a:pt x="1964" y="14803"/>
                  </a:lnTo>
                  <a:lnTo>
                    <a:pt x="10309" y="14803"/>
                  </a:lnTo>
                  <a:cubicBezTo>
                    <a:pt x="10309" y="14803"/>
                    <a:pt x="10309" y="20087"/>
                    <a:pt x="10309" y="20087"/>
                  </a:cubicBezTo>
                  <a:close/>
                  <a:moveTo>
                    <a:pt x="982" y="7406"/>
                  </a:moveTo>
                  <a:lnTo>
                    <a:pt x="982" y="5293"/>
                  </a:lnTo>
                  <a:lnTo>
                    <a:pt x="9266" y="5293"/>
                  </a:lnTo>
                  <a:cubicBezTo>
                    <a:pt x="8867" y="6095"/>
                    <a:pt x="8429" y="6803"/>
                    <a:pt x="8005" y="7406"/>
                  </a:cubicBezTo>
                  <a:cubicBezTo>
                    <a:pt x="8005" y="7406"/>
                    <a:pt x="982" y="7406"/>
                    <a:pt x="982" y="7406"/>
                  </a:cubicBezTo>
                  <a:close/>
                  <a:moveTo>
                    <a:pt x="5606" y="1990"/>
                  </a:moveTo>
                  <a:cubicBezTo>
                    <a:pt x="6148" y="980"/>
                    <a:pt x="7540" y="751"/>
                    <a:pt x="8714" y="1481"/>
                  </a:cubicBezTo>
                  <a:cubicBezTo>
                    <a:pt x="9465" y="1948"/>
                    <a:pt x="9931" y="2692"/>
                    <a:pt x="10035" y="3433"/>
                  </a:cubicBezTo>
                  <a:cubicBezTo>
                    <a:pt x="9944" y="3708"/>
                    <a:pt x="9845" y="3975"/>
                    <a:pt x="9740" y="4236"/>
                  </a:cubicBezTo>
                  <a:lnTo>
                    <a:pt x="5830" y="4236"/>
                  </a:lnTo>
                  <a:cubicBezTo>
                    <a:pt x="5362" y="3523"/>
                    <a:pt x="5242" y="2668"/>
                    <a:pt x="5606" y="1990"/>
                  </a:cubicBezTo>
                  <a:moveTo>
                    <a:pt x="20618" y="4236"/>
                  </a:moveTo>
                  <a:lnTo>
                    <a:pt x="16874" y="4236"/>
                  </a:lnTo>
                  <a:cubicBezTo>
                    <a:pt x="17259" y="3325"/>
                    <a:pt x="17284" y="2310"/>
                    <a:pt x="16829" y="1461"/>
                  </a:cubicBezTo>
                  <a:cubicBezTo>
                    <a:pt x="16015" y="-54"/>
                    <a:pt x="14024" y="-456"/>
                    <a:pt x="12380" y="565"/>
                  </a:cubicBezTo>
                  <a:cubicBezTo>
                    <a:pt x="11747" y="959"/>
                    <a:pt x="11277" y="1511"/>
                    <a:pt x="10965" y="2122"/>
                  </a:cubicBezTo>
                  <a:cubicBezTo>
                    <a:pt x="10949" y="2115"/>
                    <a:pt x="10937" y="2103"/>
                    <a:pt x="10920" y="2098"/>
                  </a:cubicBezTo>
                  <a:cubicBezTo>
                    <a:pt x="10909" y="2095"/>
                    <a:pt x="10899" y="2097"/>
                    <a:pt x="10888" y="2095"/>
                  </a:cubicBezTo>
                  <a:cubicBezTo>
                    <a:pt x="10861" y="2089"/>
                    <a:pt x="10834" y="2089"/>
                    <a:pt x="10806" y="2088"/>
                  </a:cubicBezTo>
                  <a:cubicBezTo>
                    <a:pt x="10782" y="2089"/>
                    <a:pt x="10759" y="2089"/>
                    <a:pt x="10735" y="2093"/>
                  </a:cubicBezTo>
                  <a:cubicBezTo>
                    <a:pt x="10712" y="2096"/>
                    <a:pt x="10689" y="2090"/>
                    <a:pt x="10665" y="2098"/>
                  </a:cubicBezTo>
                  <a:cubicBezTo>
                    <a:pt x="10648" y="2103"/>
                    <a:pt x="10636" y="2115"/>
                    <a:pt x="10620" y="2122"/>
                  </a:cubicBezTo>
                  <a:cubicBezTo>
                    <a:pt x="10307" y="1511"/>
                    <a:pt x="9837" y="959"/>
                    <a:pt x="9205" y="566"/>
                  </a:cubicBezTo>
                  <a:cubicBezTo>
                    <a:pt x="7561" y="-456"/>
                    <a:pt x="5569" y="-54"/>
                    <a:pt x="4755" y="1461"/>
                  </a:cubicBezTo>
                  <a:cubicBezTo>
                    <a:pt x="4301" y="2310"/>
                    <a:pt x="4325" y="3325"/>
                    <a:pt x="4711" y="4236"/>
                  </a:cubicBezTo>
                  <a:lnTo>
                    <a:pt x="982" y="4236"/>
                  </a:lnTo>
                  <a:cubicBezTo>
                    <a:pt x="440" y="4236"/>
                    <a:pt x="0" y="4709"/>
                    <a:pt x="0" y="5293"/>
                  </a:cubicBezTo>
                  <a:lnTo>
                    <a:pt x="0" y="7406"/>
                  </a:lnTo>
                  <a:cubicBezTo>
                    <a:pt x="0" y="7990"/>
                    <a:pt x="440" y="8463"/>
                    <a:pt x="982" y="8463"/>
                  </a:cubicBezTo>
                  <a:lnTo>
                    <a:pt x="982" y="20087"/>
                  </a:lnTo>
                  <a:cubicBezTo>
                    <a:pt x="982" y="20671"/>
                    <a:pt x="1422" y="21144"/>
                    <a:pt x="1964" y="21144"/>
                  </a:cubicBezTo>
                  <a:lnTo>
                    <a:pt x="19636" y="21144"/>
                  </a:lnTo>
                  <a:cubicBezTo>
                    <a:pt x="20178" y="21144"/>
                    <a:pt x="20618" y="20671"/>
                    <a:pt x="20618" y="20087"/>
                  </a:cubicBezTo>
                  <a:lnTo>
                    <a:pt x="20618" y="8463"/>
                  </a:lnTo>
                  <a:cubicBezTo>
                    <a:pt x="21160" y="8463"/>
                    <a:pt x="21600" y="7990"/>
                    <a:pt x="21600" y="7406"/>
                  </a:cubicBezTo>
                  <a:lnTo>
                    <a:pt x="21600" y="5293"/>
                  </a:lnTo>
                  <a:cubicBezTo>
                    <a:pt x="21600" y="4709"/>
                    <a:pt x="21160" y="4236"/>
                    <a:pt x="20618" y="4236"/>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7E7E7E"/>
                </a:solidFill>
                <a:latin typeface="Calibri"/>
                <a:ea typeface="Calibri"/>
                <a:cs typeface="Calibri"/>
                <a:sym typeface="Calibri"/>
              </a:endParaRPr>
            </a:p>
          </p:txBody>
        </p:sp>
        <p:sp>
          <p:nvSpPr>
            <p:cNvPr id="1043" name="Google Shape;1043;p56"/>
            <p:cNvSpPr txBox="1"/>
            <p:nvPr/>
          </p:nvSpPr>
          <p:spPr>
            <a:xfrm>
              <a:off x="520831" y="3427225"/>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Ricompense </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esclusive</a:t>
              </a:r>
              <a:endParaRPr sz="900">
                <a:solidFill>
                  <a:schemeClr val="dk1"/>
                </a:solidFill>
                <a:latin typeface="Calibri"/>
                <a:ea typeface="Calibri"/>
                <a:cs typeface="Calibri"/>
                <a:sym typeface="Calibri"/>
              </a:endParaRPr>
            </a:p>
          </p:txBody>
        </p:sp>
      </p:grpSp>
      <p:grpSp>
        <p:nvGrpSpPr>
          <p:cNvPr id="1044" name="Google Shape;1044;p56"/>
          <p:cNvGrpSpPr/>
          <p:nvPr/>
        </p:nvGrpSpPr>
        <p:grpSpPr>
          <a:xfrm>
            <a:off x="1100344" y="4062088"/>
            <a:ext cx="1228500" cy="809387"/>
            <a:chOff x="1100344" y="4062088"/>
            <a:chExt cx="1228500" cy="809387"/>
          </a:xfrm>
        </p:grpSpPr>
        <p:sp>
          <p:nvSpPr>
            <p:cNvPr id="1045" name="Google Shape;1045;p56"/>
            <p:cNvSpPr/>
            <p:nvPr/>
          </p:nvSpPr>
          <p:spPr>
            <a:xfrm>
              <a:off x="1469586" y="4062088"/>
              <a:ext cx="490049" cy="387875"/>
            </a:xfrm>
            <a:custGeom>
              <a:rect b="b" l="l" r="r" t="t"/>
              <a:pathLst>
                <a:path extrusionOk="0" h="157" w="199">
                  <a:moveTo>
                    <a:pt x="140" y="157"/>
                  </a:moveTo>
                  <a:cubicBezTo>
                    <a:pt x="59" y="157"/>
                    <a:pt x="59" y="157"/>
                    <a:pt x="59" y="157"/>
                  </a:cubicBezTo>
                  <a:cubicBezTo>
                    <a:pt x="54" y="157"/>
                    <a:pt x="49" y="153"/>
                    <a:pt x="49" y="148"/>
                  </a:cubicBezTo>
                  <a:cubicBezTo>
                    <a:pt x="49" y="70"/>
                    <a:pt x="49" y="70"/>
                    <a:pt x="49" y="70"/>
                  </a:cubicBezTo>
                  <a:cubicBezTo>
                    <a:pt x="40" y="80"/>
                    <a:pt x="40" y="80"/>
                    <a:pt x="40" y="80"/>
                  </a:cubicBezTo>
                  <a:cubicBezTo>
                    <a:pt x="36" y="83"/>
                    <a:pt x="30" y="83"/>
                    <a:pt x="27" y="80"/>
                  </a:cubicBezTo>
                  <a:cubicBezTo>
                    <a:pt x="3" y="57"/>
                    <a:pt x="3" y="57"/>
                    <a:pt x="3" y="57"/>
                  </a:cubicBezTo>
                  <a:cubicBezTo>
                    <a:pt x="1" y="55"/>
                    <a:pt x="0" y="53"/>
                    <a:pt x="0" y="50"/>
                  </a:cubicBezTo>
                  <a:cubicBezTo>
                    <a:pt x="0" y="48"/>
                    <a:pt x="1" y="46"/>
                    <a:pt x="2" y="44"/>
                  </a:cubicBezTo>
                  <a:cubicBezTo>
                    <a:pt x="40" y="5"/>
                    <a:pt x="40" y="5"/>
                    <a:pt x="40" y="5"/>
                  </a:cubicBezTo>
                  <a:cubicBezTo>
                    <a:pt x="45" y="0"/>
                    <a:pt x="47" y="0"/>
                    <a:pt x="48" y="0"/>
                  </a:cubicBezTo>
                  <a:cubicBezTo>
                    <a:pt x="71" y="0"/>
                    <a:pt x="71" y="0"/>
                    <a:pt x="71" y="0"/>
                  </a:cubicBezTo>
                  <a:cubicBezTo>
                    <a:pt x="77" y="0"/>
                    <a:pt x="78" y="0"/>
                    <a:pt x="79" y="1"/>
                  </a:cubicBezTo>
                  <a:cubicBezTo>
                    <a:pt x="81" y="3"/>
                    <a:pt x="81" y="3"/>
                    <a:pt x="81" y="3"/>
                  </a:cubicBezTo>
                  <a:cubicBezTo>
                    <a:pt x="81" y="4"/>
                    <a:pt x="81" y="4"/>
                    <a:pt x="81" y="4"/>
                  </a:cubicBezTo>
                  <a:cubicBezTo>
                    <a:pt x="81" y="14"/>
                    <a:pt x="88" y="21"/>
                    <a:pt x="99" y="21"/>
                  </a:cubicBezTo>
                  <a:cubicBezTo>
                    <a:pt x="110" y="21"/>
                    <a:pt x="118" y="14"/>
                    <a:pt x="118" y="4"/>
                  </a:cubicBezTo>
                  <a:cubicBezTo>
                    <a:pt x="118" y="3"/>
                    <a:pt x="118" y="3"/>
                    <a:pt x="118" y="3"/>
                  </a:cubicBezTo>
                  <a:cubicBezTo>
                    <a:pt x="119" y="1"/>
                    <a:pt x="119" y="1"/>
                    <a:pt x="119" y="1"/>
                  </a:cubicBezTo>
                  <a:cubicBezTo>
                    <a:pt x="120" y="0"/>
                    <a:pt x="121" y="0"/>
                    <a:pt x="127" y="0"/>
                  </a:cubicBezTo>
                  <a:cubicBezTo>
                    <a:pt x="151" y="0"/>
                    <a:pt x="151" y="0"/>
                    <a:pt x="151" y="0"/>
                  </a:cubicBezTo>
                  <a:cubicBezTo>
                    <a:pt x="152" y="0"/>
                    <a:pt x="153" y="0"/>
                    <a:pt x="158" y="5"/>
                  </a:cubicBezTo>
                  <a:cubicBezTo>
                    <a:pt x="196" y="44"/>
                    <a:pt x="196" y="44"/>
                    <a:pt x="196" y="44"/>
                  </a:cubicBezTo>
                  <a:cubicBezTo>
                    <a:pt x="198" y="46"/>
                    <a:pt x="199" y="48"/>
                    <a:pt x="198" y="50"/>
                  </a:cubicBezTo>
                  <a:cubicBezTo>
                    <a:pt x="198" y="53"/>
                    <a:pt x="197" y="55"/>
                    <a:pt x="196" y="57"/>
                  </a:cubicBezTo>
                  <a:cubicBezTo>
                    <a:pt x="172" y="80"/>
                    <a:pt x="172" y="80"/>
                    <a:pt x="172" y="80"/>
                  </a:cubicBezTo>
                  <a:cubicBezTo>
                    <a:pt x="170" y="82"/>
                    <a:pt x="168" y="83"/>
                    <a:pt x="165" y="83"/>
                  </a:cubicBezTo>
                  <a:cubicBezTo>
                    <a:pt x="165" y="83"/>
                    <a:pt x="165" y="83"/>
                    <a:pt x="165" y="83"/>
                  </a:cubicBezTo>
                  <a:cubicBezTo>
                    <a:pt x="163" y="83"/>
                    <a:pt x="160" y="82"/>
                    <a:pt x="159" y="80"/>
                  </a:cubicBezTo>
                  <a:cubicBezTo>
                    <a:pt x="149" y="70"/>
                    <a:pt x="149" y="70"/>
                    <a:pt x="149" y="70"/>
                  </a:cubicBezTo>
                  <a:cubicBezTo>
                    <a:pt x="149" y="148"/>
                    <a:pt x="149" y="148"/>
                    <a:pt x="149" y="148"/>
                  </a:cubicBezTo>
                  <a:cubicBezTo>
                    <a:pt x="149" y="153"/>
                    <a:pt x="145" y="157"/>
                    <a:pt x="140" y="157"/>
                  </a:cubicBezTo>
                  <a:close/>
                  <a:moveTo>
                    <a:pt x="52" y="59"/>
                  </a:moveTo>
                  <a:cubicBezTo>
                    <a:pt x="54" y="59"/>
                    <a:pt x="57" y="61"/>
                    <a:pt x="57" y="65"/>
                  </a:cubicBezTo>
                  <a:cubicBezTo>
                    <a:pt x="57" y="148"/>
                    <a:pt x="57" y="148"/>
                    <a:pt x="57" y="148"/>
                  </a:cubicBezTo>
                  <a:cubicBezTo>
                    <a:pt x="57" y="149"/>
                    <a:pt x="58" y="149"/>
                    <a:pt x="59" y="149"/>
                  </a:cubicBezTo>
                  <a:cubicBezTo>
                    <a:pt x="140" y="149"/>
                    <a:pt x="140" y="149"/>
                    <a:pt x="140" y="149"/>
                  </a:cubicBezTo>
                  <a:cubicBezTo>
                    <a:pt x="140" y="149"/>
                    <a:pt x="141" y="149"/>
                    <a:pt x="141" y="148"/>
                  </a:cubicBezTo>
                  <a:cubicBezTo>
                    <a:pt x="141" y="65"/>
                    <a:pt x="141" y="65"/>
                    <a:pt x="141" y="65"/>
                  </a:cubicBezTo>
                  <a:cubicBezTo>
                    <a:pt x="141" y="61"/>
                    <a:pt x="144" y="59"/>
                    <a:pt x="147" y="59"/>
                  </a:cubicBezTo>
                  <a:cubicBezTo>
                    <a:pt x="148" y="59"/>
                    <a:pt x="150" y="59"/>
                    <a:pt x="152" y="61"/>
                  </a:cubicBezTo>
                  <a:cubicBezTo>
                    <a:pt x="164" y="74"/>
                    <a:pt x="164" y="74"/>
                    <a:pt x="164" y="74"/>
                  </a:cubicBezTo>
                  <a:cubicBezTo>
                    <a:pt x="165" y="75"/>
                    <a:pt x="166" y="75"/>
                    <a:pt x="166" y="74"/>
                  </a:cubicBezTo>
                  <a:cubicBezTo>
                    <a:pt x="190" y="51"/>
                    <a:pt x="190" y="51"/>
                    <a:pt x="190" y="51"/>
                  </a:cubicBezTo>
                  <a:cubicBezTo>
                    <a:pt x="190" y="51"/>
                    <a:pt x="190" y="50"/>
                    <a:pt x="190" y="50"/>
                  </a:cubicBezTo>
                  <a:cubicBezTo>
                    <a:pt x="190" y="50"/>
                    <a:pt x="190" y="50"/>
                    <a:pt x="190" y="49"/>
                  </a:cubicBezTo>
                  <a:cubicBezTo>
                    <a:pt x="153" y="10"/>
                    <a:pt x="153" y="10"/>
                    <a:pt x="153" y="10"/>
                  </a:cubicBezTo>
                  <a:cubicBezTo>
                    <a:pt x="151" y="9"/>
                    <a:pt x="150" y="8"/>
                    <a:pt x="150" y="8"/>
                  </a:cubicBezTo>
                  <a:cubicBezTo>
                    <a:pt x="127" y="8"/>
                    <a:pt x="127" y="8"/>
                    <a:pt x="127" y="8"/>
                  </a:cubicBezTo>
                  <a:cubicBezTo>
                    <a:pt x="126" y="8"/>
                    <a:pt x="126" y="8"/>
                    <a:pt x="125" y="8"/>
                  </a:cubicBezTo>
                  <a:cubicBezTo>
                    <a:pt x="124" y="20"/>
                    <a:pt x="113" y="29"/>
                    <a:pt x="99" y="29"/>
                  </a:cubicBezTo>
                  <a:cubicBezTo>
                    <a:pt x="85" y="29"/>
                    <a:pt x="74" y="20"/>
                    <a:pt x="73" y="8"/>
                  </a:cubicBezTo>
                  <a:cubicBezTo>
                    <a:pt x="72" y="8"/>
                    <a:pt x="72" y="8"/>
                    <a:pt x="71" y="8"/>
                  </a:cubicBezTo>
                  <a:cubicBezTo>
                    <a:pt x="49" y="8"/>
                    <a:pt x="49" y="8"/>
                    <a:pt x="49" y="8"/>
                  </a:cubicBezTo>
                  <a:cubicBezTo>
                    <a:pt x="48" y="8"/>
                    <a:pt x="47" y="9"/>
                    <a:pt x="46" y="10"/>
                  </a:cubicBezTo>
                  <a:cubicBezTo>
                    <a:pt x="8" y="49"/>
                    <a:pt x="8" y="49"/>
                    <a:pt x="8" y="49"/>
                  </a:cubicBezTo>
                  <a:cubicBezTo>
                    <a:pt x="8" y="50"/>
                    <a:pt x="8" y="50"/>
                    <a:pt x="8" y="50"/>
                  </a:cubicBezTo>
                  <a:cubicBezTo>
                    <a:pt x="8" y="50"/>
                    <a:pt x="8" y="51"/>
                    <a:pt x="8" y="51"/>
                  </a:cubicBezTo>
                  <a:cubicBezTo>
                    <a:pt x="32" y="74"/>
                    <a:pt x="32" y="74"/>
                    <a:pt x="32" y="74"/>
                  </a:cubicBezTo>
                  <a:cubicBezTo>
                    <a:pt x="33" y="75"/>
                    <a:pt x="33" y="75"/>
                    <a:pt x="34" y="74"/>
                  </a:cubicBezTo>
                  <a:cubicBezTo>
                    <a:pt x="47" y="61"/>
                    <a:pt x="47" y="61"/>
                    <a:pt x="47" y="61"/>
                  </a:cubicBezTo>
                  <a:cubicBezTo>
                    <a:pt x="49" y="59"/>
                    <a:pt x="51" y="59"/>
                    <a:pt x="52" y="59"/>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1046" name="Google Shape;1046;p56"/>
            <p:cNvSpPr txBox="1"/>
            <p:nvPr/>
          </p:nvSpPr>
          <p:spPr>
            <a:xfrm>
              <a:off x="1100344" y="4409775"/>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Contenuti</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personalizzabili</a:t>
              </a:r>
              <a:endParaRPr sz="900">
                <a:solidFill>
                  <a:schemeClr val="dk1"/>
                </a:solidFill>
                <a:latin typeface="Calibri"/>
                <a:ea typeface="Calibri"/>
                <a:cs typeface="Calibri"/>
                <a:sym typeface="Calibri"/>
              </a:endParaRPr>
            </a:p>
          </p:txBody>
        </p:sp>
      </p:grpSp>
      <p:grpSp>
        <p:nvGrpSpPr>
          <p:cNvPr id="1047" name="Google Shape;1047;p56"/>
          <p:cNvGrpSpPr/>
          <p:nvPr/>
        </p:nvGrpSpPr>
        <p:grpSpPr>
          <a:xfrm>
            <a:off x="6844019" y="4062099"/>
            <a:ext cx="1228500" cy="809376"/>
            <a:chOff x="6844019" y="4062099"/>
            <a:chExt cx="1228500" cy="809376"/>
          </a:xfrm>
        </p:grpSpPr>
        <p:sp>
          <p:nvSpPr>
            <p:cNvPr id="1048" name="Google Shape;1048;p56"/>
            <p:cNvSpPr/>
            <p:nvPr/>
          </p:nvSpPr>
          <p:spPr>
            <a:xfrm>
              <a:off x="7167574" y="4062099"/>
              <a:ext cx="581412" cy="421800"/>
            </a:xfrm>
            <a:custGeom>
              <a:rect b="b" l="l" r="r" t="t"/>
              <a:pathLst>
                <a:path extrusionOk="0" h="407" w="788">
                  <a:moveTo>
                    <a:pt x="753" y="5"/>
                  </a:moveTo>
                  <a:cubicBezTo>
                    <a:pt x="746" y="2"/>
                    <a:pt x="738" y="0"/>
                    <a:pt x="731" y="0"/>
                  </a:cubicBezTo>
                  <a:cubicBezTo>
                    <a:pt x="711" y="0"/>
                    <a:pt x="694" y="11"/>
                    <a:pt x="685" y="29"/>
                  </a:cubicBezTo>
                  <a:cubicBezTo>
                    <a:pt x="679" y="41"/>
                    <a:pt x="679" y="54"/>
                    <a:pt x="683" y="67"/>
                  </a:cubicBezTo>
                  <a:cubicBezTo>
                    <a:pt x="687" y="78"/>
                    <a:pt x="694" y="86"/>
                    <a:pt x="703" y="93"/>
                  </a:cubicBezTo>
                  <a:cubicBezTo>
                    <a:pt x="642" y="227"/>
                    <a:pt x="642" y="227"/>
                    <a:pt x="642" y="227"/>
                  </a:cubicBezTo>
                  <a:cubicBezTo>
                    <a:pt x="638" y="226"/>
                    <a:pt x="633" y="225"/>
                    <a:pt x="628" y="225"/>
                  </a:cubicBezTo>
                  <a:cubicBezTo>
                    <a:pt x="612" y="225"/>
                    <a:pt x="597" y="233"/>
                    <a:pt x="588" y="245"/>
                  </a:cubicBezTo>
                  <a:cubicBezTo>
                    <a:pt x="489" y="192"/>
                    <a:pt x="489" y="192"/>
                    <a:pt x="489" y="192"/>
                  </a:cubicBezTo>
                  <a:cubicBezTo>
                    <a:pt x="493" y="181"/>
                    <a:pt x="493" y="169"/>
                    <a:pt x="489" y="157"/>
                  </a:cubicBezTo>
                  <a:cubicBezTo>
                    <a:pt x="484" y="142"/>
                    <a:pt x="472" y="130"/>
                    <a:pt x="456" y="125"/>
                  </a:cubicBezTo>
                  <a:cubicBezTo>
                    <a:pt x="451" y="124"/>
                    <a:pt x="447" y="123"/>
                    <a:pt x="442" y="123"/>
                  </a:cubicBezTo>
                  <a:cubicBezTo>
                    <a:pt x="425" y="123"/>
                    <a:pt x="410" y="131"/>
                    <a:pt x="401" y="144"/>
                  </a:cubicBezTo>
                  <a:cubicBezTo>
                    <a:pt x="391" y="158"/>
                    <a:pt x="389" y="175"/>
                    <a:pt x="394" y="190"/>
                  </a:cubicBezTo>
                  <a:cubicBezTo>
                    <a:pt x="396" y="198"/>
                    <a:pt x="401" y="204"/>
                    <a:pt x="406" y="209"/>
                  </a:cubicBezTo>
                  <a:cubicBezTo>
                    <a:pt x="326" y="311"/>
                    <a:pt x="326" y="311"/>
                    <a:pt x="326" y="311"/>
                  </a:cubicBezTo>
                  <a:cubicBezTo>
                    <a:pt x="322" y="309"/>
                    <a:pt x="318" y="308"/>
                    <a:pt x="314" y="306"/>
                  </a:cubicBezTo>
                  <a:cubicBezTo>
                    <a:pt x="310" y="305"/>
                    <a:pt x="305" y="304"/>
                    <a:pt x="300" y="304"/>
                  </a:cubicBezTo>
                  <a:cubicBezTo>
                    <a:pt x="284" y="304"/>
                    <a:pt x="268" y="312"/>
                    <a:pt x="259" y="325"/>
                  </a:cubicBezTo>
                  <a:cubicBezTo>
                    <a:pt x="257" y="328"/>
                    <a:pt x="255" y="331"/>
                    <a:pt x="254" y="334"/>
                  </a:cubicBezTo>
                  <a:cubicBezTo>
                    <a:pt x="150" y="305"/>
                    <a:pt x="150" y="305"/>
                    <a:pt x="150" y="305"/>
                  </a:cubicBezTo>
                  <a:cubicBezTo>
                    <a:pt x="151" y="297"/>
                    <a:pt x="150" y="289"/>
                    <a:pt x="148" y="281"/>
                  </a:cubicBezTo>
                  <a:cubicBezTo>
                    <a:pt x="143" y="268"/>
                    <a:pt x="134" y="258"/>
                    <a:pt x="122" y="252"/>
                  </a:cubicBezTo>
                  <a:cubicBezTo>
                    <a:pt x="115" y="249"/>
                    <a:pt x="108" y="247"/>
                    <a:pt x="100" y="247"/>
                  </a:cubicBezTo>
                  <a:cubicBezTo>
                    <a:pt x="80" y="247"/>
                    <a:pt x="63" y="258"/>
                    <a:pt x="54" y="275"/>
                  </a:cubicBezTo>
                  <a:cubicBezTo>
                    <a:pt x="48" y="288"/>
                    <a:pt x="48" y="301"/>
                    <a:pt x="52" y="314"/>
                  </a:cubicBezTo>
                  <a:cubicBezTo>
                    <a:pt x="54" y="320"/>
                    <a:pt x="57" y="325"/>
                    <a:pt x="61" y="330"/>
                  </a:cubicBezTo>
                  <a:cubicBezTo>
                    <a:pt x="3" y="396"/>
                    <a:pt x="3" y="396"/>
                    <a:pt x="3" y="396"/>
                  </a:cubicBezTo>
                  <a:cubicBezTo>
                    <a:pt x="0" y="398"/>
                    <a:pt x="0" y="403"/>
                    <a:pt x="3" y="405"/>
                  </a:cubicBezTo>
                  <a:cubicBezTo>
                    <a:pt x="5" y="407"/>
                    <a:pt x="6" y="407"/>
                    <a:pt x="8" y="407"/>
                  </a:cubicBezTo>
                  <a:cubicBezTo>
                    <a:pt x="10" y="407"/>
                    <a:pt x="12" y="406"/>
                    <a:pt x="13" y="405"/>
                  </a:cubicBezTo>
                  <a:cubicBezTo>
                    <a:pt x="72" y="339"/>
                    <a:pt x="72" y="339"/>
                    <a:pt x="72" y="339"/>
                  </a:cubicBezTo>
                  <a:cubicBezTo>
                    <a:pt x="74" y="341"/>
                    <a:pt x="76" y="342"/>
                    <a:pt x="78" y="343"/>
                  </a:cubicBezTo>
                  <a:cubicBezTo>
                    <a:pt x="85" y="346"/>
                    <a:pt x="92" y="348"/>
                    <a:pt x="100" y="348"/>
                  </a:cubicBezTo>
                  <a:cubicBezTo>
                    <a:pt x="119" y="348"/>
                    <a:pt x="137" y="337"/>
                    <a:pt x="145" y="320"/>
                  </a:cubicBezTo>
                  <a:cubicBezTo>
                    <a:pt x="145" y="319"/>
                    <a:pt x="146" y="319"/>
                    <a:pt x="146" y="318"/>
                  </a:cubicBezTo>
                  <a:cubicBezTo>
                    <a:pt x="250" y="348"/>
                    <a:pt x="250" y="348"/>
                    <a:pt x="250" y="348"/>
                  </a:cubicBezTo>
                  <a:cubicBezTo>
                    <a:pt x="249" y="356"/>
                    <a:pt x="250" y="364"/>
                    <a:pt x="252" y="371"/>
                  </a:cubicBezTo>
                  <a:cubicBezTo>
                    <a:pt x="258" y="387"/>
                    <a:pt x="270" y="399"/>
                    <a:pt x="286" y="403"/>
                  </a:cubicBezTo>
                  <a:cubicBezTo>
                    <a:pt x="291" y="405"/>
                    <a:pt x="295" y="405"/>
                    <a:pt x="300" y="405"/>
                  </a:cubicBezTo>
                  <a:cubicBezTo>
                    <a:pt x="316" y="405"/>
                    <a:pt x="332" y="397"/>
                    <a:pt x="341" y="384"/>
                  </a:cubicBezTo>
                  <a:cubicBezTo>
                    <a:pt x="351" y="371"/>
                    <a:pt x="353" y="354"/>
                    <a:pt x="348" y="338"/>
                  </a:cubicBezTo>
                  <a:cubicBezTo>
                    <a:pt x="345" y="331"/>
                    <a:pt x="342" y="325"/>
                    <a:pt x="337" y="320"/>
                  </a:cubicBezTo>
                  <a:cubicBezTo>
                    <a:pt x="417" y="218"/>
                    <a:pt x="417" y="218"/>
                    <a:pt x="417" y="218"/>
                  </a:cubicBezTo>
                  <a:cubicBezTo>
                    <a:pt x="420" y="220"/>
                    <a:pt x="424" y="221"/>
                    <a:pt x="428" y="222"/>
                  </a:cubicBezTo>
                  <a:cubicBezTo>
                    <a:pt x="432" y="224"/>
                    <a:pt x="437" y="224"/>
                    <a:pt x="442" y="224"/>
                  </a:cubicBezTo>
                  <a:cubicBezTo>
                    <a:pt x="458" y="224"/>
                    <a:pt x="473" y="217"/>
                    <a:pt x="482" y="204"/>
                  </a:cubicBezTo>
                  <a:cubicBezTo>
                    <a:pt x="581" y="258"/>
                    <a:pt x="581" y="258"/>
                    <a:pt x="581" y="258"/>
                  </a:cubicBezTo>
                  <a:cubicBezTo>
                    <a:pt x="572" y="282"/>
                    <a:pt x="582" y="309"/>
                    <a:pt x="606" y="321"/>
                  </a:cubicBezTo>
                  <a:cubicBezTo>
                    <a:pt x="613" y="324"/>
                    <a:pt x="620" y="326"/>
                    <a:pt x="628" y="326"/>
                  </a:cubicBezTo>
                  <a:cubicBezTo>
                    <a:pt x="647" y="326"/>
                    <a:pt x="665" y="315"/>
                    <a:pt x="673" y="298"/>
                  </a:cubicBezTo>
                  <a:cubicBezTo>
                    <a:pt x="685" y="274"/>
                    <a:pt x="677" y="247"/>
                    <a:pt x="655" y="233"/>
                  </a:cubicBezTo>
                  <a:cubicBezTo>
                    <a:pt x="715" y="99"/>
                    <a:pt x="715" y="99"/>
                    <a:pt x="715" y="99"/>
                  </a:cubicBezTo>
                  <a:cubicBezTo>
                    <a:pt x="720" y="100"/>
                    <a:pt x="725" y="101"/>
                    <a:pt x="731" y="101"/>
                  </a:cubicBezTo>
                  <a:cubicBezTo>
                    <a:pt x="750" y="101"/>
                    <a:pt x="768" y="90"/>
                    <a:pt x="776" y="73"/>
                  </a:cubicBezTo>
                  <a:cubicBezTo>
                    <a:pt x="788" y="48"/>
                    <a:pt x="778" y="17"/>
                    <a:pt x="753" y="5"/>
                  </a:cubicBezTo>
                  <a:moveTo>
                    <a:pt x="100" y="334"/>
                  </a:moveTo>
                  <a:cubicBezTo>
                    <a:pt x="94" y="334"/>
                    <a:pt x="89" y="333"/>
                    <a:pt x="84" y="330"/>
                  </a:cubicBezTo>
                  <a:cubicBezTo>
                    <a:pt x="81" y="329"/>
                    <a:pt x="78" y="327"/>
                    <a:pt x="75" y="325"/>
                  </a:cubicBezTo>
                  <a:cubicBezTo>
                    <a:pt x="75" y="325"/>
                    <a:pt x="75" y="325"/>
                    <a:pt x="75" y="325"/>
                  </a:cubicBezTo>
                  <a:cubicBezTo>
                    <a:pt x="75" y="325"/>
                    <a:pt x="75" y="325"/>
                    <a:pt x="75" y="325"/>
                  </a:cubicBezTo>
                  <a:cubicBezTo>
                    <a:pt x="71" y="321"/>
                    <a:pt x="67" y="315"/>
                    <a:pt x="65" y="309"/>
                  </a:cubicBezTo>
                  <a:cubicBezTo>
                    <a:pt x="62" y="300"/>
                    <a:pt x="63" y="290"/>
                    <a:pt x="67" y="282"/>
                  </a:cubicBezTo>
                  <a:cubicBezTo>
                    <a:pt x="73" y="269"/>
                    <a:pt x="86" y="261"/>
                    <a:pt x="100" y="261"/>
                  </a:cubicBezTo>
                  <a:cubicBezTo>
                    <a:pt x="105" y="261"/>
                    <a:pt x="111" y="262"/>
                    <a:pt x="116" y="265"/>
                  </a:cubicBezTo>
                  <a:cubicBezTo>
                    <a:pt x="125" y="269"/>
                    <a:pt x="131" y="276"/>
                    <a:pt x="134" y="286"/>
                  </a:cubicBezTo>
                  <a:cubicBezTo>
                    <a:pt x="137" y="295"/>
                    <a:pt x="137" y="305"/>
                    <a:pt x="133" y="314"/>
                  </a:cubicBezTo>
                  <a:cubicBezTo>
                    <a:pt x="126" y="326"/>
                    <a:pt x="114" y="334"/>
                    <a:pt x="100" y="334"/>
                  </a:cubicBezTo>
                  <a:moveTo>
                    <a:pt x="330" y="376"/>
                  </a:moveTo>
                  <a:cubicBezTo>
                    <a:pt x="323" y="386"/>
                    <a:pt x="312" y="391"/>
                    <a:pt x="300" y="391"/>
                  </a:cubicBezTo>
                  <a:cubicBezTo>
                    <a:pt x="297" y="391"/>
                    <a:pt x="293" y="391"/>
                    <a:pt x="290" y="390"/>
                  </a:cubicBezTo>
                  <a:cubicBezTo>
                    <a:pt x="278" y="386"/>
                    <a:pt x="270" y="378"/>
                    <a:pt x="266" y="367"/>
                  </a:cubicBezTo>
                  <a:cubicBezTo>
                    <a:pt x="262" y="355"/>
                    <a:pt x="264" y="343"/>
                    <a:pt x="271" y="333"/>
                  </a:cubicBezTo>
                  <a:cubicBezTo>
                    <a:pt x="277" y="324"/>
                    <a:pt x="288" y="318"/>
                    <a:pt x="300" y="318"/>
                  </a:cubicBezTo>
                  <a:cubicBezTo>
                    <a:pt x="304" y="318"/>
                    <a:pt x="307" y="319"/>
                    <a:pt x="310" y="320"/>
                  </a:cubicBezTo>
                  <a:cubicBezTo>
                    <a:pt x="322" y="323"/>
                    <a:pt x="331" y="332"/>
                    <a:pt x="335" y="343"/>
                  </a:cubicBezTo>
                  <a:cubicBezTo>
                    <a:pt x="339" y="354"/>
                    <a:pt x="337" y="366"/>
                    <a:pt x="330" y="376"/>
                  </a:cubicBezTo>
                  <a:moveTo>
                    <a:pt x="442" y="210"/>
                  </a:moveTo>
                  <a:cubicBezTo>
                    <a:pt x="438" y="210"/>
                    <a:pt x="435" y="210"/>
                    <a:pt x="432" y="209"/>
                  </a:cubicBezTo>
                  <a:cubicBezTo>
                    <a:pt x="420" y="205"/>
                    <a:pt x="411" y="197"/>
                    <a:pt x="407" y="186"/>
                  </a:cubicBezTo>
                  <a:cubicBezTo>
                    <a:pt x="403" y="174"/>
                    <a:pt x="405" y="162"/>
                    <a:pt x="412" y="152"/>
                  </a:cubicBezTo>
                  <a:cubicBezTo>
                    <a:pt x="419" y="143"/>
                    <a:pt x="430" y="137"/>
                    <a:pt x="442" y="137"/>
                  </a:cubicBezTo>
                  <a:cubicBezTo>
                    <a:pt x="445" y="137"/>
                    <a:pt x="449" y="138"/>
                    <a:pt x="452" y="139"/>
                  </a:cubicBezTo>
                  <a:cubicBezTo>
                    <a:pt x="463" y="142"/>
                    <a:pt x="472" y="151"/>
                    <a:pt x="476" y="162"/>
                  </a:cubicBezTo>
                  <a:cubicBezTo>
                    <a:pt x="480" y="173"/>
                    <a:pt x="478" y="185"/>
                    <a:pt x="471" y="195"/>
                  </a:cubicBezTo>
                  <a:cubicBezTo>
                    <a:pt x="465" y="205"/>
                    <a:pt x="454" y="210"/>
                    <a:pt x="442" y="210"/>
                  </a:cubicBezTo>
                  <a:moveTo>
                    <a:pt x="661" y="292"/>
                  </a:moveTo>
                  <a:cubicBezTo>
                    <a:pt x="655" y="304"/>
                    <a:pt x="642" y="312"/>
                    <a:pt x="628" y="312"/>
                  </a:cubicBezTo>
                  <a:cubicBezTo>
                    <a:pt x="622" y="312"/>
                    <a:pt x="617" y="311"/>
                    <a:pt x="612" y="308"/>
                  </a:cubicBezTo>
                  <a:cubicBezTo>
                    <a:pt x="594" y="299"/>
                    <a:pt x="586" y="278"/>
                    <a:pt x="595" y="260"/>
                  </a:cubicBezTo>
                  <a:cubicBezTo>
                    <a:pt x="601" y="247"/>
                    <a:pt x="614" y="239"/>
                    <a:pt x="628" y="239"/>
                  </a:cubicBezTo>
                  <a:cubicBezTo>
                    <a:pt x="634" y="239"/>
                    <a:pt x="639" y="240"/>
                    <a:pt x="644" y="243"/>
                  </a:cubicBezTo>
                  <a:cubicBezTo>
                    <a:pt x="662" y="252"/>
                    <a:pt x="670" y="273"/>
                    <a:pt x="661" y="292"/>
                  </a:cubicBezTo>
                  <a:moveTo>
                    <a:pt x="764" y="67"/>
                  </a:moveTo>
                  <a:cubicBezTo>
                    <a:pt x="757" y="79"/>
                    <a:pt x="745" y="87"/>
                    <a:pt x="731" y="87"/>
                  </a:cubicBezTo>
                  <a:cubicBezTo>
                    <a:pt x="725" y="87"/>
                    <a:pt x="720" y="86"/>
                    <a:pt x="715" y="83"/>
                  </a:cubicBezTo>
                  <a:cubicBezTo>
                    <a:pt x="706" y="79"/>
                    <a:pt x="699" y="72"/>
                    <a:pt x="696" y="63"/>
                  </a:cubicBezTo>
                  <a:cubicBezTo>
                    <a:pt x="693" y="53"/>
                    <a:pt x="694" y="43"/>
                    <a:pt x="698" y="35"/>
                  </a:cubicBezTo>
                  <a:cubicBezTo>
                    <a:pt x="704" y="22"/>
                    <a:pt x="717" y="14"/>
                    <a:pt x="731" y="14"/>
                  </a:cubicBezTo>
                  <a:cubicBezTo>
                    <a:pt x="736" y="14"/>
                    <a:pt x="742" y="15"/>
                    <a:pt x="747" y="18"/>
                  </a:cubicBezTo>
                  <a:cubicBezTo>
                    <a:pt x="765" y="27"/>
                    <a:pt x="772" y="49"/>
                    <a:pt x="764" y="67"/>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1049" name="Google Shape;1049;p56"/>
            <p:cNvSpPr txBox="1"/>
            <p:nvPr/>
          </p:nvSpPr>
          <p:spPr>
            <a:xfrm>
              <a:off x="6844019" y="4409775"/>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Investimento </a:t>
              </a:r>
              <a:r>
                <a:rPr lang="it" sz="900">
                  <a:solidFill>
                    <a:schemeClr val="dk1"/>
                  </a:solidFill>
                  <a:latin typeface="Calibri"/>
                  <a:ea typeface="Calibri"/>
                  <a:cs typeface="Calibri"/>
                  <a:sym typeface="Calibri"/>
                </a:rPr>
                <a:t>in</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crowdfunding</a:t>
              </a:r>
              <a:endParaRPr sz="900">
                <a:solidFill>
                  <a:schemeClr val="dk1"/>
                </a:solidFill>
                <a:latin typeface="Calibri"/>
                <a:ea typeface="Calibri"/>
                <a:cs typeface="Calibri"/>
                <a:sym typeface="Calibri"/>
              </a:endParaRPr>
            </a:p>
          </p:txBody>
        </p:sp>
      </p:grpSp>
      <p:grpSp>
        <p:nvGrpSpPr>
          <p:cNvPr id="1050" name="Google Shape;1050;p56"/>
          <p:cNvGrpSpPr/>
          <p:nvPr/>
        </p:nvGrpSpPr>
        <p:grpSpPr>
          <a:xfrm>
            <a:off x="7047869" y="908225"/>
            <a:ext cx="1228500" cy="749775"/>
            <a:chOff x="7047869" y="908225"/>
            <a:chExt cx="1228500" cy="749775"/>
          </a:xfrm>
        </p:grpSpPr>
        <p:sp>
          <p:nvSpPr>
            <p:cNvPr id="1051" name="Google Shape;1051;p56"/>
            <p:cNvSpPr/>
            <p:nvPr/>
          </p:nvSpPr>
          <p:spPr>
            <a:xfrm>
              <a:off x="7371425" y="908225"/>
              <a:ext cx="581401" cy="368137"/>
            </a:xfrm>
            <a:custGeom>
              <a:rect b="b" l="l" r="r" t="t"/>
              <a:pathLst>
                <a:path extrusionOk="0" h="460" w="794">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1052" name="Google Shape;1052;p56"/>
            <p:cNvSpPr txBox="1"/>
            <p:nvPr/>
          </p:nvSpPr>
          <p:spPr>
            <a:xfrm>
              <a:off x="7047869" y="1196300"/>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Carte</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prepagate</a:t>
              </a:r>
              <a:endParaRPr sz="900">
                <a:solidFill>
                  <a:schemeClr val="dk1"/>
                </a:solidFill>
                <a:latin typeface="Calibri"/>
                <a:ea typeface="Calibri"/>
                <a:cs typeface="Calibri"/>
                <a:sym typeface="Calibri"/>
              </a:endParaRPr>
            </a:p>
          </p:txBody>
        </p:sp>
      </p:grpSp>
      <p:grpSp>
        <p:nvGrpSpPr>
          <p:cNvPr id="1053" name="Google Shape;1053;p56"/>
          <p:cNvGrpSpPr/>
          <p:nvPr/>
        </p:nvGrpSpPr>
        <p:grpSpPr>
          <a:xfrm>
            <a:off x="7451156" y="3005431"/>
            <a:ext cx="1228500" cy="883494"/>
            <a:chOff x="7458606" y="2766606"/>
            <a:chExt cx="1228500" cy="883494"/>
          </a:xfrm>
        </p:grpSpPr>
        <p:sp>
          <p:nvSpPr>
            <p:cNvPr id="1054" name="Google Shape;1054;p56"/>
            <p:cNvSpPr/>
            <p:nvPr/>
          </p:nvSpPr>
          <p:spPr>
            <a:xfrm>
              <a:off x="7900303" y="2766606"/>
              <a:ext cx="345114" cy="421794"/>
            </a:xfrm>
            <a:custGeom>
              <a:rect b="b" l="l" r="r" t="t"/>
              <a:pathLst>
                <a:path extrusionOk="0" h="21600" w="21600">
                  <a:moveTo>
                    <a:pt x="20400" y="4909"/>
                  </a:moveTo>
                  <a:lnTo>
                    <a:pt x="19200" y="4909"/>
                  </a:lnTo>
                  <a:lnTo>
                    <a:pt x="19200" y="2945"/>
                  </a:lnTo>
                  <a:cubicBezTo>
                    <a:pt x="19200" y="2674"/>
                    <a:pt x="18932" y="2455"/>
                    <a:pt x="18600" y="2455"/>
                  </a:cubicBezTo>
                  <a:cubicBezTo>
                    <a:pt x="18268" y="2455"/>
                    <a:pt x="18000" y="2674"/>
                    <a:pt x="18000" y="2945"/>
                  </a:cubicBezTo>
                  <a:lnTo>
                    <a:pt x="18000" y="4909"/>
                  </a:lnTo>
                  <a:lnTo>
                    <a:pt x="16800" y="4909"/>
                  </a:lnTo>
                  <a:lnTo>
                    <a:pt x="16800" y="2945"/>
                  </a:lnTo>
                  <a:cubicBezTo>
                    <a:pt x="16800" y="2674"/>
                    <a:pt x="16532" y="2455"/>
                    <a:pt x="16200" y="2455"/>
                  </a:cubicBezTo>
                  <a:cubicBezTo>
                    <a:pt x="15868" y="2455"/>
                    <a:pt x="15600" y="2674"/>
                    <a:pt x="15600" y="2945"/>
                  </a:cubicBezTo>
                  <a:lnTo>
                    <a:pt x="15600" y="4909"/>
                  </a:lnTo>
                  <a:lnTo>
                    <a:pt x="14400" y="4909"/>
                  </a:lnTo>
                  <a:lnTo>
                    <a:pt x="14400" y="2455"/>
                  </a:lnTo>
                  <a:cubicBezTo>
                    <a:pt x="14400" y="2183"/>
                    <a:pt x="14132" y="1964"/>
                    <a:pt x="13800" y="1964"/>
                  </a:cubicBezTo>
                  <a:cubicBezTo>
                    <a:pt x="13468" y="1964"/>
                    <a:pt x="13200" y="2183"/>
                    <a:pt x="13200" y="2455"/>
                  </a:cubicBezTo>
                  <a:lnTo>
                    <a:pt x="13200" y="4909"/>
                  </a:lnTo>
                  <a:lnTo>
                    <a:pt x="12000" y="4909"/>
                  </a:lnTo>
                  <a:lnTo>
                    <a:pt x="12000" y="2945"/>
                  </a:lnTo>
                  <a:cubicBezTo>
                    <a:pt x="12000" y="2674"/>
                    <a:pt x="11732" y="2455"/>
                    <a:pt x="11400" y="2455"/>
                  </a:cubicBezTo>
                  <a:cubicBezTo>
                    <a:pt x="11068" y="2455"/>
                    <a:pt x="10800" y="2674"/>
                    <a:pt x="10800" y="2945"/>
                  </a:cubicBezTo>
                  <a:lnTo>
                    <a:pt x="10800" y="4909"/>
                  </a:lnTo>
                  <a:lnTo>
                    <a:pt x="9600" y="4909"/>
                  </a:lnTo>
                  <a:lnTo>
                    <a:pt x="9600" y="2455"/>
                  </a:lnTo>
                  <a:cubicBezTo>
                    <a:pt x="9600" y="2183"/>
                    <a:pt x="9332" y="1964"/>
                    <a:pt x="9000" y="1964"/>
                  </a:cubicBezTo>
                  <a:cubicBezTo>
                    <a:pt x="8668" y="1964"/>
                    <a:pt x="8400" y="2183"/>
                    <a:pt x="8400" y="2455"/>
                  </a:cubicBezTo>
                  <a:lnTo>
                    <a:pt x="8400" y="4909"/>
                  </a:lnTo>
                  <a:lnTo>
                    <a:pt x="6000" y="4909"/>
                  </a:lnTo>
                  <a:lnTo>
                    <a:pt x="6000" y="2945"/>
                  </a:lnTo>
                  <a:cubicBezTo>
                    <a:pt x="6000" y="2674"/>
                    <a:pt x="5732" y="2455"/>
                    <a:pt x="5400" y="2455"/>
                  </a:cubicBezTo>
                  <a:cubicBezTo>
                    <a:pt x="5068" y="2455"/>
                    <a:pt x="4800" y="2674"/>
                    <a:pt x="4800" y="2945"/>
                  </a:cubicBezTo>
                  <a:lnTo>
                    <a:pt x="4800" y="4909"/>
                  </a:lnTo>
                  <a:lnTo>
                    <a:pt x="3600" y="4909"/>
                  </a:lnTo>
                  <a:lnTo>
                    <a:pt x="3600" y="2455"/>
                  </a:lnTo>
                  <a:cubicBezTo>
                    <a:pt x="3600" y="2183"/>
                    <a:pt x="3332" y="1964"/>
                    <a:pt x="3000" y="1964"/>
                  </a:cubicBezTo>
                  <a:cubicBezTo>
                    <a:pt x="2668" y="1964"/>
                    <a:pt x="2400" y="2183"/>
                    <a:pt x="2400" y="2455"/>
                  </a:cubicBezTo>
                  <a:lnTo>
                    <a:pt x="2400" y="4909"/>
                  </a:lnTo>
                  <a:lnTo>
                    <a:pt x="1200" y="4909"/>
                  </a:lnTo>
                  <a:lnTo>
                    <a:pt x="1200" y="982"/>
                  </a:lnTo>
                  <a:lnTo>
                    <a:pt x="20400" y="982"/>
                  </a:lnTo>
                  <a:cubicBezTo>
                    <a:pt x="20400" y="982"/>
                    <a:pt x="20400" y="4909"/>
                    <a:pt x="20400" y="4909"/>
                  </a:cubicBezTo>
                  <a:close/>
                  <a:moveTo>
                    <a:pt x="20400" y="10309"/>
                  </a:moveTo>
                  <a:lnTo>
                    <a:pt x="19200" y="10309"/>
                  </a:lnTo>
                  <a:lnTo>
                    <a:pt x="19200" y="7855"/>
                  </a:lnTo>
                  <a:cubicBezTo>
                    <a:pt x="19200" y="7583"/>
                    <a:pt x="18932" y="7364"/>
                    <a:pt x="18600" y="7364"/>
                  </a:cubicBezTo>
                  <a:cubicBezTo>
                    <a:pt x="18268" y="7364"/>
                    <a:pt x="18000" y="7583"/>
                    <a:pt x="18000" y="7855"/>
                  </a:cubicBezTo>
                  <a:lnTo>
                    <a:pt x="18000" y="10309"/>
                  </a:lnTo>
                  <a:lnTo>
                    <a:pt x="16800" y="10309"/>
                  </a:lnTo>
                  <a:lnTo>
                    <a:pt x="16800" y="7364"/>
                  </a:lnTo>
                  <a:cubicBezTo>
                    <a:pt x="16800" y="7092"/>
                    <a:pt x="16532" y="6873"/>
                    <a:pt x="16200" y="6873"/>
                  </a:cubicBezTo>
                  <a:cubicBezTo>
                    <a:pt x="15868" y="6873"/>
                    <a:pt x="15600" y="7092"/>
                    <a:pt x="15600" y="7364"/>
                  </a:cubicBezTo>
                  <a:lnTo>
                    <a:pt x="15600" y="10309"/>
                  </a:lnTo>
                  <a:lnTo>
                    <a:pt x="14400" y="10309"/>
                  </a:lnTo>
                  <a:lnTo>
                    <a:pt x="14400" y="7855"/>
                  </a:lnTo>
                  <a:cubicBezTo>
                    <a:pt x="14400" y="7583"/>
                    <a:pt x="14132" y="7364"/>
                    <a:pt x="13800" y="7364"/>
                  </a:cubicBezTo>
                  <a:cubicBezTo>
                    <a:pt x="13468" y="7364"/>
                    <a:pt x="13200" y="7583"/>
                    <a:pt x="13200" y="7855"/>
                  </a:cubicBezTo>
                  <a:lnTo>
                    <a:pt x="13200" y="10309"/>
                  </a:lnTo>
                  <a:lnTo>
                    <a:pt x="12000" y="10309"/>
                  </a:lnTo>
                  <a:lnTo>
                    <a:pt x="12000" y="7364"/>
                  </a:lnTo>
                  <a:cubicBezTo>
                    <a:pt x="12000" y="7092"/>
                    <a:pt x="11732" y="6873"/>
                    <a:pt x="11400" y="6873"/>
                  </a:cubicBezTo>
                  <a:cubicBezTo>
                    <a:pt x="11068" y="6873"/>
                    <a:pt x="10800" y="7092"/>
                    <a:pt x="10800" y="7364"/>
                  </a:cubicBezTo>
                  <a:lnTo>
                    <a:pt x="10800" y="10309"/>
                  </a:lnTo>
                  <a:lnTo>
                    <a:pt x="8400" y="10309"/>
                  </a:lnTo>
                  <a:lnTo>
                    <a:pt x="8400" y="7855"/>
                  </a:lnTo>
                  <a:cubicBezTo>
                    <a:pt x="8400" y="7583"/>
                    <a:pt x="8132" y="7364"/>
                    <a:pt x="7800" y="7364"/>
                  </a:cubicBezTo>
                  <a:cubicBezTo>
                    <a:pt x="7468" y="7364"/>
                    <a:pt x="7200" y="7583"/>
                    <a:pt x="7200" y="7855"/>
                  </a:cubicBezTo>
                  <a:lnTo>
                    <a:pt x="7200" y="10309"/>
                  </a:lnTo>
                  <a:lnTo>
                    <a:pt x="6000" y="10309"/>
                  </a:lnTo>
                  <a:lnTo>
                    <a:pt x="6000" y="7855"/>
                  </a:lnTo>
                  <a:cubicBezTo>
                    <a:pt x="6000" y="7583"/>
                    <a:pt x="5732" y="7364"/>
                    <a:pt x="5400" y="7364"/>
                  </a:cubicBezTo>
                  <a:cubicBezTo>
                    <a:pt x="5068" y="7364"/>
                    <a:pt x="4800" y="7583"/>
                    <a:pt x="4800" y="7855"/>
                  </a:cubicBezTo>
                  <a:lnTo>
                    <a:pt x="4800" y="10309"/>
                  </a:lnTo>
                  <a:lnTo>
                    <a:pt x="3600" y="10309"/>
                  </a:lnTo>
                  <a:lnTo>
                    <a:pt x="3600" y="7364"/>
                  </a:lnTo>
                  <a:cubicBezTo>
                    <a:pt x="3600" y="7092"/>
                    <a:pt x="3332" y="6873"/>
                    <a:pt x="3000" y="6873"/>
                  </a:cubicBezTo>
                  <a:cubicBezTo>
                    <a:pt x="2668" y="6873"/>
                    <a:pt x="2400" y="7092"/>
                    <a:pt x="2400" y="7364"/>
                  </a:cubicBezTo>
                  <a:lnTo>
                    <a:pt x="2400" y="10309"/>
                  </a:lnTo>
                  <a:lnTo>
                    <a:pt x="1200" y="10309"/>
                  </a:lnTo>
                  <a:lnTo>
                    <a:pt x="1200" y="5891"/>
                  </a:lnTo>
                  <a:lnTo>
                    <a:pt x="20400" y="5891"/>
                  </a:lnTo>
                  <a:cubicBezTo>
                    <a:pt x="20400" y="5891"/>
                    <a:pt x="20400" y="10309"/>
                    <a:pt x="20400" y="10309"/>
                  </a:cubicBezTo>
                  <a:close/>
                  <a:moveTo>
                    <a:pt x="20400" y="15709"/>
                  </a:moveTo>
                  <a:lnTo>
                    <a:pt x="19200" y="15709"/>
                  </a:lnTo>
                  <a:lnTo>
                    <a:pt x="19200" y="13255"/>
                  </a:lnTo>
                  <a:cubicBezTo>
                    <a:pt x="19200" y="12983"/>
                    <a:pt x="18932" y="12764"/>
                    <a:pt x="18600" y="12764"/>
                  </a:cubicBezTo>
                  <a:cubicBezTo>
                    <a:pt x="18268" y="12764"/>
                    <a:pt x="18000" y="12983"/>
                    <a:pt x="18000" y="13255"/>
                  </a:cubicBezTo>
                  <a:lnTo>
                    <a:pt x="18000" y="15709"/>
                  </a:lnTo>
                  <a:lnTo>
                    <a:pt x="16800" y="15709"/>
                  </a:lnTo>
                  <a:lnTo>
                    <a:pt x="16800" y="13255"/>
                  </a:lnTo>
                  <a:cubicBezTo>
                    <a:pt x="16800" y="12983"/>
                    <a:pt x="16532" y="12764"/>
                    <a:pt x="16200" y="12764"/>
                  </a:cubicBezTo>
                  <a:cubicBezTo>
                    <a:pt x="15868" y="12764"/>
                    <a:pt x="15600" y="12983"/>
                    <a:pt x="15600" y="13255"/>
                  </a:cubicBezTo>
                  <a:lnTo>
                    <a:pt x="15600" y="15709"/>
                  </a:lnTo>
                  <a:lnTo>
                    <a:pt x="13200" y="15709"/>
                  </a:lnTo>
                  <a:lnTo>
                    <a:pt x="13200" y="13745"/>
                  </a:lnTo>
                  <a:cubicBezTo>
                    <a:pt x="13200" y="13474"/>
                    <a:pt x="12932" y="13255"/>
                    <a:pt x="12600" y="13255"/>
                  </a:cubicBezTo>
                  <a:cubicBezTo>
                    <a:pt x="12268" y="13255"/>
                    <a:pt x="12000" y="13474"/>
                    <a:pt x="12000" y="13745"/>
                  </a:cubicBezTo>
                  <a:lnTo>
                    <a:pt x="12000" y="15709"/>
                  </a:lnTo>
                  <a:lnTo>
                    <a:pt x="10800" y="15709"/>
                  </a:lnTo>
                  <a:lnTo>
                    <a:pt x="10800" y="13745"/>
                  </a:lnTo>
                  <a:cubicBezTo>
                    <a:pt x="10800" y="13474"/>
                    <a:pt x="10532" y="13255"/>
                    <a:pt x="10200" y="13255"/>
                  </a:cubicBezTo>
                  <a:cubicBezTo>
                    <a:pt x="9868" y="13255"/>
                    <a:pt x="9600" y="13474"/>
                    <a:pt x="9600" y="13745"/>
                  </a:cubicBezTo>
                  <a:lnTo>
                    <a:pt x="9600" y="15709"/>
                  </a:lnTo>
                  <a:lnTo>
                    <a:pt x="8400" y="15709"/>
                  </a:lnTo>
                  <a:lnTo>
                    <a:pt x="8400" y="13255"/>
                  </a:lnTo>
                  <a:cubicBezTo>
                    <a:pt x="8400" y="12983"/>
                    <a:pt x="8132" y="12764"/>
                    <a:pt x="7800" y="12764"/>
                  </a:cubicBezTo>
                  <a:cubicBezTo>
                    <a:pt x="7468" y="12764"/>
                    <a:pt x="7200" y="12983"/>
                    <a:pt x="7200" y="13255"/>
                  </a:cubicBezTo>
                  <a:lnTo>
                    <a:pt x="7200" y="15709"/>
                  </a:lnTo>
                  <a:lnTo>
                    <a:pt x="6000" y="15709"/>
                  </a:lnTo>
                  <a:lnTo>
                    <a:pt x="6000" y="13745"/>
                  </a:lnTo>
                  <a:cubicBezTo>
                    <a:pt x="6000" y="13474"/>
                    <a:pt x="5732" y="13255"/>
                    <a:pt x="5400" y="13255"/>
                  </a:cubicBezTo>
                  <a:cubicBezTo>
                    <a:pt x="5068" y="13255"/>
                    <a:pt x="4800" y="13474"/>
                    <a:pt x="4800" y="13745"/>
                  </a:cubicBezTo>
                  <a:lnTo>
                    <a:pt x="4800" y="15709"/>
                  </a:lnTo>
                  <a:lnTo>
                    <a:pt x="1200" y="15709"/>
                  </a:lnTo>
                  <a:lnTo>
                    <a:pt x="1200" y="11291"/>
                  </a:lnTo>
                  <a:lnTo>
                    <a:pt x="20400" y="11291"/>
                  </a:lnTo>
                  <a:cubicBezTo>
                    <a:pt x="20400" y="11291"/>
                    <a:pt x="20400" y="15709"/>
                    <a:pt x="20400" y="15709"/>
                  </a:cubicBezTo>
                  <a:close/>
                  <a:moveTo>
                    <a:pt x="20400" y="20618"/>
                  </a:moveTo>
                  <a:lnTo>
                    <a:pt x="19200" y="20618"/>
                  </a:lnTo>
                  <a:lnTo>
                    <a:pt x="19200" y="18655"/>
                  </a:lnTo>
                  <a:cubicBezTo>
                    <a:pt x="19200" y="18383"/>
                    <a:pt x="18932" y="18164"/>
                    <a:pt x="18600" y="18164"/>
                  </a:cubicBezTo>
                  <a:cubicBezTo>
                    <a:pt x="18268" y="18164"/>
                    <a:pt x="18000" y="18383"/>
                    <a:pt x="18000" y="18655"/>
                  </a:cubicBezTo>
                  <a:lnTo>
                    <a:pt x="18000" y="20618"/>
                  </a:lnTo>
                  <a:lnTo>
                    <a:pt x="16800" y="20618"/>
                  </a:lnTo>
                  <a:lnTo>
                    <a:pt x="16800" y="18655"/>
                  </a:lnTo>
                  <a:cubicBezTo>
                    <a:pt x="16800" y="18383"/>
                    <a:pt x="16532" y="18164"/>
                    <a:pt x="16200" y="18164"/>
                  </a:cubicBezTo>
                  <a:cubicBezTo>
                    <a:pt x="15868" y="18164"/>
                    <a:pt x="15600" y="18383"/>
                    <a:pt x="15600" y="18655"/>
                  </a:cubicBezTo>
                  <a:lnTo>
                    <a:pt x="15600" y="20618"/>
                  </a:lnTo>
                  <a:lnTo>
                    <a:pt x="14400" y="20618"/>
                  </a:lnTo>
                  <a:lnTo>
                    <a:pt x="14400" y="18164"/>
                  </a:lnTo>
                  <a:cubicBezTo>
                    <a:pt x="14400" y="17892"/>
                    <a:pt x="14132" y="17673"/>
                    <a:pt x="13800" y="17673"/>
                  </a:cubicBezTo>
                  <a:cubicBezTo>
                    <a:pt x="13468" y="17673"/>
                    <a:pt x="13200" y="17892"/>
                    <a:pt x="13200" y="18164"/>
                  </a:cubicBezTo>
                  <a:lnTo>
                    <a:pt x="13200" y="20618"/>
                  </a:lnTo>
                  <a:lnTo>
                    <a:pt x="10800" y="20618"/>
                  </a:lnTo>
                  <a:lnTo>
                    <a:pt x="10800" y="18164"/>
                  </a:lnTo>
                  <a:cubicBezTo>
                    <a:pt x="10800" y="17892"/>
                    <a:pt x="10532" y="17673"/>
                    <a:pt x="10200" y="17673"/>
                  </a:cubicBezTo>
                  <a:cubicBezTo>
                    <a:pt x="9868" y="17673"/>
                    <a:pt x="9600" y="17892"/>
                    <a:pt x="9600" y="18164"/>
                  </a:cubicBezTo>
                  <a:lnTo>
                    <a:pt x="9600" y="20618"/>
                  </a:lnTo>
                  <a:lnTo>
                    <a:pt x="8400" y="20618"/>
                  </a:lnTo>
                  <a:lnTo>
                    <a:pt x="8400" y="18655"/>
                  </a:lnTo>
                  <a:cubicBezTo>
                    <a:pt x="8400" y="18383"/>
                    <a:pt x="8132" y="18164"/>
                    <a:pt x="7800" y="18164"/>
                  </a:cubicBezTo>
                  <a:cubicBezTo>
                    <a:pt x="7468" y="18164"/>
                    <a:pt x="7200" y="18383"/>
                    <a:pt x="7200" y="18655"/>
                  </a:cubicBezTo>
                  <a:lnTo>
                    <a:pt x="7200" y="20618"/>
                  </a:lnTo>
                  <a:lnTo>
                    <a:pt x="6000" y="20618"/>
                  </a:lnTo>
                  <a:lnTo>
                    <a:pt x="6000" y="18164"/>
                  </a:lnTo>
                  <a:cubicBezTo>
                    <a:pt x="6000" y="17892"/>
                    <a:pt x="5732" y="17673"/>
                    <a:pt x="5400" y="17673"/>
                  </a:cubicBezTo>
                  <a:cubicBezTo>
                    <a:pt x="5068" y="17673"/>
                    <a:pt x="4800" y="17892"/>
                    <a:pt x="4800" y="18164"/>
                  </a:cubicBezTo>
                  <a:lnTo>
                    <a:pt x="4800" y="20618"/>
                  </a:lnTo>
                  <a:lnTo>
                    <a:pt x="3600" y="20618"/>
                  </a:lnTo>
                  <a:lnTo>
                    <a:pt x="3600" y="18655"/>
                  </a:lnTo>
                  <a:cubicBezTo>
                    <a:pt x="3600" y="18383"/>
                    <a:pt x="3332" y="18164"/>
                    <a:pt x="3000" y="18164"/>
                  </a:cubicBezTo>
                  <a:cubicBezTo>
                    <a:pt x="2668" y="18164"/>
                    <a:pt x="2400" y="18383"/>
                    <a:pt x="2400" y="18655"/>
                  </a:cubicBezTo>
                  <a:lnTo>
                    <a:pt x="2400" y="20618"/>
                  </a:lnTo>
                  <a:lnTo>
                    <a:pt x="1200" y="20618"/>
                  </a:lnTo>
                  <a:lnTo>
                    <a:pt x="1200" y="16691"/>
                  </a:lnTo>
                  <a:lnTo>
                    <a:pt x="20400" y="16691"/>
                  </a:lnTo>
                  <a:cubicBezTo>
                    <a:pt x="20400" y="16691"/>
                    <a:pt x="20400" y="20618"/>
                    <a:pt x="20400" y="20618"/>
                  </a:cubicBezTo>
                  <a:close/>
                  <a:moveTo>
                    <a:pt x="20400" y="0"/>
                  </a:moveTo>
                  <a:lnTo>
                    <a:pt x="1200" y="0"/>
                  </a:lnTo>
                  <a:cubicBezTo>
                    <a:pt x="537" y="0"/>
                    <a:pt x="0" y="440"/>
                    <a:pt x="0" y="982"/>
                  </a:cubicBezTo>
                  <a:lnTo>
                    <a:pt x="0" y="20618"/>
                  </a:lnTo>
                  <a:cubicBezTo>
                    <a:pt x="0" y="21160"/>
                    <a:pt x="537" y="21600"/>
                    <a:pt x="1200" y="21600"/>
                  </a:cubicBezTo>
                  <a:lnTo>
                    <a:pt x="20400" y="21600"/>
                  </a:lnTo>
                  <a:cubicBezTo>
                    <a:pt x="21062" y="21600"/>
                    <a:pt x="21600" y="21160"/>
                    <a:pt x="21600" y="20618"/>
                  </a:cubicBezTo>
                  <a:lnTo>
                    <a:pt x="21600" y="982"/>
                  </a:lnTo>
                  <a:cubicBezTo>
                    <a:pt x="21600" y="440"/>
                    <a:pt x="21062" y="0"/>
                    <a:pt x="20400" y="0"/>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7E7E7E"/>
                </a:solidFill>
                <a:latin typeface="Calibri"/>
                <a:ea typeface="Calibri"/>
                <a:cs typeface="Calibri"/>
                <a:sym typeface="Calibri"/>
              </a:endParaRPr>
            </a:p>
          </p:txBody>
        </p:sp>
        <p:sp>
          <p:nvSpPr>
            <p:cNvPr id="1055" name="Google Shape;1055;p56"/>
            <p:cNvSpPr txBox="1"/>
            <p:nvPr/>
          </p:nvSpPr>
          <p:spPr>
            <a:xfrm>
              <a:off x="7458606" y="3188400"/>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Libreria</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delle cose</a:t>
              </a:r>
              <a:endParaRPr sz="900">
                <a:solidFill>
                  <a:schemeClr val="dk1"/>
                </a:solidFill>
                <a:latin typeface="Calibri"/>
                <a:ea typeface="Calibri"/>
                <a:cs typeface="Calibri"/>
                <a:sym typeface="Calibri"/>
              </a:endParaRPr>
            </a:p>
          </p:txBody>
        </p:sp>
      </p:grpSp>
      <p:grpSp>
        <p:nvGrpSpPr>
          <p:cNvPr id="1056" name="Google Shape;1056;p56"/>
          <p:cNvGrpSpPr/>
          <p:nvPr/>
        </p:nvGrpSpPr>
        <p:grpSpPr>
          <a:xfrm>
            <a:off x="7211906" y="1881975"/>
            <a:ext cx="1228500" cy="757475"/>
            <a:chOff x="7211906" y="1881975"/>
            <a:chExt cx="1228500" cy="757475"/>
          </a:xfrm>
        </p:grpSpPr>
        <p:sp>
          <p:nvSpPr>
            <p:cNvPr id="1057" name="Google Shape;1057;p56"/>
            <p:cNvSpPr/>
            <p:nvPr/>
          </p:nvSpPr>
          <p:spPr>
            <a:xfrm>
              <a:off x="7642425" y="1881975"/>
              <a:ext cx="367470" cy="367524"/>
            </a:xfrm>
            <a:custGeom>
              <a:rect b="b" l="l" r="r" t="t"/>
              <a:pathLst>
                <a:path extrusionOk="0" h="21600" w="2160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chemeClr val="dk1"/>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7E7E7E"/>
                </a:solidFill>
                <a:latin typeface="Calibri"/>
                <a:ea typeface="Calibri"/>
                <a:cs typeface="Calibri"/>
                <a:sym typeface="Calibri"/>
              </a:endParaRPr>
            </a:p>
          </p:txBody>
        </p:sp>
        <p:sp>
          <p:nvSpPr>
            <p:cNvPr id="1058" name="Google Shape;1058;p56"/>
            <p:cNvSpPr txBox="1"/>
            <p:nvPr/>
          </p:nvSpPr>
          <p:spPr>
            <a:xfrm>
              <a:off x="7211906" y="2177750"/>
              <a:ext cx="1228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900">
                  <a:solidFill>
                    <a:schemeClr val="dk1"/>
                  </a:solidFill>
                  <a:latin typeface="Calibri"/>
                  <a:ea typeface="Calibri"/>
                  <a:cs typeface="Calibri"/>
                  <a:sym typeface="Calibri"/>
                </a:rPr>
                <a:t>Raccolta</a:t>
              </a:r>
              <a:endParaRPr sz="900">
                <a:solidFill>
                  <a:schemeClr val="dk1"/>
                </a:solidFill>
                <a:latin typeface="Calibri"/>
                <a:ea typeface="Calibri"/>
                <a:cs typeface="Calibri"/>
                <a:sym typeface="Calibri"/>
              </a:endParaRPr>
            </a:p>
            <a:p>
              <a:pPr indent="0" lvl="0" marL="0" rtl="0" algn="ctr">
                <a:spcBef>
                  <a:spcPts val="0"/>
                </a:spcBef>
                <a:spcAft>
                  <a:spcPts val="0"/>
                </a:spcAft>
                <a:buNone/>
              </a:pPr>
              <a:r>
                <a:rPr lang="it" sz="900">
                  <a:solidFill>
                    <a:schemeClr val="dk1"/>
                  </a:solidFill>
                  <a:latin typeface="Calibri"/>
                  <a:ea typeface="Calibri"/>
                  <a:cs typeface="Calibri"/>
                  <a:sym typeface="Calibri"/>
                </a:rPr>
                <a:t>NFT</a:t>
              </a:r>
              <a:endParaRPr sz="9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35"/>
                                        </p:tgtEl>
                                        <p:attrNameLst>
                                          <p:attrName>style.visibility</p:attrName>
                                        </p:attrNameLst>
                                      </p:cBhvr>
                                      <p:to>
                                        <p:strVal val="visible"/>
                                      </p:to>
                                    </p:set>
                                    <p:anim calcmode="lin" valueType="num">
                                      <p:cBhvr additive="base">
                                        <p:cTn dur="400"/>
                                        <p:tgtEl>
                                          <p:spTgt spid="1035"/>
                                        </p:tgtEl>
                                        <p:attrNameLst>
                                          <p:attrName>ppt_w</p:attrName>
                                        </p:attrNameLst>
                                      </p:cBhvr>
                                      <p:tavLst>
                                        <p:tav fmla="" tm="0">
                                          <p:val>
                                            <p:strVal val="0"/>
                                          </p:val>
                                        </p:tav>
                                        <p:tav fmla="" tm="100000">
                                          <p:val>
                                            <p:strVal val="#ppt_w"/>
                                          </p:val>
                                        </p:tav>
                                      </p:tavLst>
                                    </p:anim>
                                    <p:anim calcmode="lin" valueType="num">
                                      <p:cBhvr additive="base">
                                        <p:cTn dur="400"/>
                                        <p:tgtEl>
                                          <p:spTgt spid="10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38"/>
                                        </p:tgtEl>
                                        <p:attrNameLst>
                                          <p:attrName>style.visibility</p:attrName>
                                        </p:attrNameLst>
                                      </p:cBhvr>
                                      <p:to>
                                        <p:strVal val="visible"/>
                                      </p:to>
                                    </p:set>
                                    <p:anim calcmode="lin" valueType="num">
                                      <p:cBhvr additive="base">
                                        <p:cTn dur="400"/>
                                        <p:tgtEl>
                                          <p:spTgt spid="1038"/>
                                        </p:tgtEl>
                                        <p:attrNameLst>
                                          <p:attrName>ppt_w</p:attrName>
                                        </p:attrNameLst>
                                      </p:cBhvr>
                                      <p:tavLst>
                                        <p:tav fmla="" tm="0">
                                          <p:val>
                                            <p:strVal val="0"/>
                                          </p:val>
                                        </p:tav>
                                        <p:tav fmla="" tm="100000">
                                          <p:val>
                                            <p:strVal val="#ppt_w"/>
                                          </p:val>
                                        </p:tav>
                                      </p:tavLst>
                                    </p:anim>
                                    <p:anim calcmode="lin" valueType="num">
                                      <p:cBhvr additive="base">
                                        <p:cTn dur="400"/>
                                        <p:tgtEl>
                                          <p:spTgt spid="10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41"/>
                                        </p:tgtEl>
                                        <p:attrNameLst>
                                          <p:attrName>style.visibility</p:attrName>
                                        </p:attrNameLst>
                                      </p:cBhvr>
                                      <p:to>
                                        <p:strVal val="visible"/>
                                      </p:to>
                                    </p:set>
                                    <p:anim calcmode="lin" valueType="num">
                                      <p:cBhvr additive="base">
                                        <p:cTn dur="400"/>
                                        <p:tgtEl>
                                          <p:spTgt spid="1041"/>
                                        </p:tgtEl>
                                        <p:attrNameLst>
                                          <p:attrName>ppt_w</p:attrName>
                                        </p:attrNameLst>
                                      </p:cBhvr>
                                      <p:tavLst>
                                        <p:tav fmla="" tm="0">
                                          <p:val>
                                            <p:strVal val="0"/>
                                          </p:val>
                                        </p:tav>
                                        <p:tav fmla="" tm="100000">
                                          <p:val>
                                            <p:strVal val="#ppt_w"/>
                                          </p:val>
                                        </p:tav>
                                      </p:tavLst>
                                    </p:anim>
                                    <p:anim calcmode="lin" valueType="num">
                                      <p:cBhvr additive="base">
                                        <p:cTn dur="400"/>
                                        <p:tgtEl>
                                          <p:spTgt spid="1041"/>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44"/>
                                        </p:tgtEl>
                                        <p:attrNameLst>
                                          <p:attrName>style.visibility</p:attrName>
                                        </p:attrNameLst>
                                      </p:cBhvr>
                                      <p:to>
                                        <p:strVal val="visible"/>
                                      </p:to>
                                    </p:set>
                                    <p:anim calcmode="lin" valueType="num">
                                      <p:cBhvr additive="base">
                                        <p:cTn dur="400"/>
                                        <p:tgtEl>
                                          <p:spTgt spid="1044"/>
                                        </p:tgtEl>
                                        <p:attrNameLst>
                                          <p:attrName>ppt_w</p:attrName>
                                        </p:attrNameLst>
                                      </p:cBhvr>
                                      <p:tavLst>
                                        <p:tav fmla="" tm="0">
                                          <p:val>
                                            <p:strVal val="0"/>
                                          </p:val>
                                        </p:tav>
                                        <p:tav fmla="" tm="100000">
                                          <p:val>
                                            <p:strVal val="#ppt_w"/>
                                          </p:val>
                                        </p:tav>
                                      </p:tavLst>
                                    </p:anim>
                                    <p:anim calcmode="lin" valueType="num">
                                      <p:cBhvr additive="base">
                                        <p:cTn dur="400"/>
                                        <p:tgtEl>
                                          <p:spTgt spid="104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1"/>
                                        </p:tgtEl>
                                        <p:attrNameLst>
                                          <p:attrName>style.visibility</p:attrName>
                                        </p:attrNameLst>
                                      </p:cBhvr>
                                      <p:to>
                                        <p:strVal val="visible"/>
                                      </p:to>
                                    </p:set>
                                    <p:animEffect filter="fade" transition="in">
                                      <p:cBhvr>
                                        <p:cTn dur="500"/>
                                        <p:tgtEl>
                                          <p:spTgt spid="1031"/>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1050"/>
                                        </p:tgtEl>
                                        <p:attrNameLst>
                                          <p:attrName>style.visibility</p:attrName>
                                        </p:attrNameLst>
                                      </p:cBhvr>
                                      <p:to>
                                        <p:strVal val="visible"/>
                                      </p:to>
                                    </p:set>
                                    <p:anim calcmode="lin" valueType="num">
                                      <p:cBhvr additive="base">
                                        <p:cTn dur="400"/>
                                        <p:tgtEl>
                                          <p:spTgt spid="1050"/>
                                        </p:tgtEl>
                                        <p:attrNameLst>
                                          <p:attrName>ppt_w</p:attrName>
                                        </p:attrNameLst>
                                      </p:cBhvr>
                                      <p:tavLst>
                                        <p:tav fmla="" tm="0">
                                          <p:val>
                                            <p:strVal val="0"/>
                                          </p:val>
                                        </p:tav>
                                        <p:tav fmla="" tm="100000">
                                          <p:val>
                                            <p:strVal val="#ppt_w"/>
                                          </p:val>
                                        </p:tav>
                                      </p:tavLst>
                                    </p:anim>
                                    <p:anim calcmode="lin" valueType="num">
                                      <p:cBhvr additive="base">
                                        <p:cTn dur="400"/>
                                        <p:tgtEl>
                                          <p:spTgt spid="10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53"/>
                                        </p:tgtEl>
                                        <p:attrNameLst>
                                          <p:attrName>style.visibility</p:attrName>
                                        </p:attrNameLst>
                                      </p:cBhvr>
                                      <p:to>
                                        <p:strVal val="visible"/>
                                      </p:to>
                                    </p:set>
                                    <p:anim calcmode="lin" valueType="num">
                                      <p:cBhvr additive="base">
                                        <p:cTn dur="400"/>
                                        <p:tgtEl>
                                          <p:spTgt spid="1053"/>
                                        </p:tgtEl>
                                        <p:attrNameLst>
                                          <p:attrName>ppt_w</p:attrName>
                                        </p:attrNameLst>
                                      </p:cBhvr>
                                      <p:tavLst>
                                        <p:tav fmla="" tm="0">
                                          <p:val>
                                            <p:strVal val="0"/>
                                          </p:val>
                                        </p:tav>
                                        <p:tav fmla="" tm="100000">
                                          <p:val>
                                            <p:strVal val="#ppt_w"/>
                                          </p:val>
                                        </p:tav>
                                      </p:tavLst>
                                    </p:anim>
                                    <p:anim calcmode="lin" valueType="num">
                                      <p:cBhvr additive="base">
                                        <p:cTn dur="400"/>
                                        <p:tgtEl>
                                          <p:spTgt spid="105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56"/>
                                        </p:tgtEl>
                                        <p:attrNameLst>
                                          <p:attrName>style.visibility</p:attrName>
                                        </p:attrNameLst>
                                      </p:cBhvr>
                                      <p:to>
                                        <p:strVal val="visible"/>
                                      </p:to>
                                    </p:set>
                                    <p:anim calcmode="lin" valueType="num">
                                      <p:cBhvr additive="base">
                                        <p:cTn dur="400"/>
                                        <p:tgtEl>
                                          <p:spTgt spid="1056"/>
                                        </p:tgtEl>
                                        <p:attrNameLst>
                                          <p:attrName>ppt_w</p:attrName>
                                        </p:attrNameLst>
                                      </p:cBhvr>
                                      <p:tavLst>
                                        <p:tav fmla="" tm="0">
                                          <p:val>
                                            <p:strVal val="0"/>
                                          </p:val>
                                        </p:tav>
                                        <p:tav fmla="" tm="100000">
                                          <p:val>
                                            <p:strVal val="#ppt_w"/>
                                          </p:val>
                                        </p:tav>
                                      </p:tavLst>
                                    </p:anim>
                                    <p:anim calcmode="lin" valueType="num">
                                      <p:cBhvr additive="base">
                                        <p:cTn dur="400"/>
                                        <p:tgtEl>
                                          <p:spTgt spid="105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0"/>
                                  </p:stCondLst>
                                  <p:childTnLst>
                                    <p:set>
                                      <p:cBhvr>
                                        <p:cTn dur="1" fill="hold">
                                          <p:stCondLst>
                                            <p:cond delay="0"/>
                                          </p:stCondLst>
                                        </p:cTn>
                                        <p:tgtEl>
                                          <p:spTgt spid="1047"/>
                                        </p:tgtEl>
                                        <p:attrNameLst>
                                          <p:attrName>style.visibility</p:attrName>
                                        </p:attrNameLst>
                                      </p:cBhvr>
                                      <p:to>
                                        <p:strVal val="visible"/>
                                      </p:to>
                                    </p:set>
                                    <p:anim calcmode="lin" valueType="num">
                                      <p:cBhvr additive="base">
                                        <p:cTn dur="400"/>
                                        <p:tgtEl>
                                          <p:spTgt spid="1047"/>
                                        </p:tgtEl>
                                        <p:attrNameLst>
                                          <p:attrName>ppt_w</p:attrName>
                                        </p:attrNameLst>
                                      </p:cBhvr>
                                      <p:tavLst>
                                        <p:tav fmla="" tm="0">
                                          <p:val>
                                            <p:strVal val="0"/>
                                          </p:val>
                                        </p:tav>
                                        <p:tav fmla="" tm="100000">
                                          <p:val>
                                            <p:strVal val="#ppt_w"/>
                                          </p:val>
                                        </p:tav>
                                      </p:tavLst>
                                    </p:anim>
                                    <p:anim calcmode="lin" valueType="num">
                                      <p:cBhvr additive="base">
                                        <p:cTn dur="400"/>
                                        <p:tgtEl>
                                          <p:spTgt spid="1047"/>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57"/>
          <p:cNvSpPr txBox="1"/>
          <p:nvPr>
            <p:ph type="title"/>
          </p:nvPr>
        </p:nvSpPr>
        <p:spPr>
          <a:xfrm>
            <a:off x="628650" y="20746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it" sz="3600"/>
              <a:t>Grazie dell’attenzione!</a:t>
            </a:r>
            <a:endParaRPr sz="3600"/>
          </a:p>
        </p:txBody>
      </p:sp>
      <p:grpSp>
        <p:nvGrpSpPr>
          <p:cNvPr id="1064" name="Google Shape;1064;p57"/>
          <p:cNvGrpSpPr/>
          <p:nvPr/>
        </p:nvGrpSpPr>
        <p:grpSpPr>
          <a:xfrm flipH="1" rot="10800000">
            <a:off x="3144854" y="2896716"/>
            <a:ext cx="2854300" cy="94959"/>
            <a:chOff x="76200" y="4476750"/>
            <a:chExt cx="6858000" cy="91500"/>
          </a:xfrm>
        </p:grpSpPr>
        <p:sp>
          <p:nvSpPr>
            <p:cNvPr id="1065" name="Google Shape;1065;p57"/>
            <p:cNvSpPr/>
            <p:nvPr/>
          </p:nvSpPr>
          <p:spPr>
            <a:xfrm>
              <a:off x="76200" y="4476750"/>
              <a:ext cx="1371600" cy="91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66" name="Google Shape;1066;p57"/>
            <p:cNvSpPr/>
            <p:nvPr/>
          </p:nvSpPr>
          <p:spPr>
            <a:xfrm>
              <a:off x="1447800" y="4476750"/>
              <a:ext cx="1371600" cy="91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67" name="Google Shape;1067;p57"/>
            <p:cNvSpPr/>
            <p:nvPr/>
          </p:nvSpPr>
          <p:spPr>
            <a:xfrm>
              <a:off x="2819400" y="4476750"/>
              <a:ext cx="1371600" cy="91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68" name="Google Shape;1068;p57"/>
            <p:cNvSpPr/>
            <p:nvPr/>
          </p:nvSpPr>
          <p:spPr>
            <a:xfrm>
              <a:off x="4191000" y="4476750"/>
              <a:ext cx="1371600" cy="9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1069" name="Google Shape;1069;p57"/>
            <p:cNvSpPr/>
            <p:nvPr/>
          </p:nvSpPr>
          <p:spPr>
            <a:xfrm>
              <a:off x="5562600" y="4476750"/>
              <a:ext cx="1371600" cy="91500"/>
            </a:xfrm>
            <a:prstGeom prst="rect">
              <a:avLst/>
            </a:prstGeom>
            <a:solidFill>
              <a:srgbClr val="E019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grpSp>
        <p:nvGrpSpPr>
          <p:cNvPr id="442" name="Google Shape;442;p37"/>
          <p:cNvGrpSpPr/>
          <p:nvPr/>
        </p:nvGrpSpPr>
        <p:grpSpPr>
          <a:xfrm>
            <a:off x="1750950" y="1558823"/>
            <a:ext cx="5677050" cy="2025853"/>
            <a:chOff x="1750950" y="1558823"/>
            <a:chExt cx="5677050" cy="2025853"/>
          </a:xfrm>
        </p:grpSpPr>
        <p:grpSp>
          <p:nvGrpSpPr>
            <p:cNvPr id="443" name="Google Shape;443;p37"/>
            <p:cNvGrpSpPr/>
            <p:nvPr/>
          </p:nvGrpSpPr>
          <p:grpSpPr>
            <a:xfrm flipH="1" rot="5400000">
              <a:off x="3066696" y="2524275"/>
              <a:ext cx="2025853" cy="94950"/>
              <a:chOff x="76200" y="4476750"/>
              <a:chExt cx="6858000" cy="91500"/>
            </a:xfrm>
          </p:grpSpPr>
          <p:sp>
            <p:nvSpPr>
              <p:cNvPr id="444" name="Google Shape;444;p37"/>
              <p:cNvSpPr/>
              <p:nvPr/>
            </p:nvSpPr>
            <p:spPr>
              <a:xfrm>
                <a:off x="76200" y="4476750"/>
                <a:ext cx="1371600" cy="915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45" name="Google Shape;445;p37"/>
              <p:cNvSpPr/>
              <p:nvPr/>
            </p:nvSpPr>
            <p:spPr>
              <a:xfrm>
                <a:off x="1447800" y="4476750"/>
                <a:ext cx="1371600" cy="91500"/>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46" name="Google Shape;446;p37"/>
              <p:cNvSpPr/>
              <p:nvPr/>
            </p:nvSpPr>
            <p:spPr>
              <a:xfrm>
                <a:off x="2819400" y="4476750"/>
                <a:ext cx="1371600" cy="91500"/>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47" name="Google Shape;447;p37"/>
              <p:cNvSpPr/>
              <p:nvPr/>
            </p:nvSpPr>
            <p:spPr>
              <a:xfrm>
                <a:off x="4191000" y="4476750"/>
                <a:ext cx="1371600" cy="91500"/>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sp>
            <p:nvSpPr>
              <p:cNvPr id="448" name="Google Shape;448;p37"/>
              <p:cNvSpPr/>
              <p:nvPr/>
            </p:nvSpPr>
            <p:spPr>
              <a:xfrm>
                <a:off x="5562600" y="4476750"/>
                <a:ext cx="1371600" cy="91500"/>
              </a:xfrm>
              <a:prstGeom prst="rect">
                <a:avLst/>
              </a:prstGeom>
              <a:solidFill>
                <a:srgbClr val="E0191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400" u="none" cap="none" strike="noStrike">
                  <a:solidFill>
                    <a:schemeClr val="lt1"/>
                  </a:solidFill>
                  <a:latin typeface="Calibri"/>
                  <a:ea typeface="Calibri"/>
                  <a:cs typeface="Calibri"/>
                  <a:sym typeface="Calibri"/>
                </a:endParaRPr>
              </a:p>
            </p:txBody>
          </p:sp>
        </p:grpSp>
        <p:sp>
          <p:nvSpPr>
            <p:cNvPr id="449" name="Google Shape;449;p37"/>
            <p:cNvSpPr txBox="1"/>
            <p:nvPr/>
          </p:nvSpPr>
          <p:spPr>
            <a:xfrm>
              <a:off x="1750950" y="2110850"/>
              <a:ext cx="1827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3600">
                  <a:solidFill>
                    <a:schemeClr val="dk1"/>
                  </a:solidFill>
                  <a:latin typeface="Calibri"/>
                  <a:ea typeface="Calibri"/>
                  <a:cs typeface="Calibri"/>
                  <a:sym typeface="Calibri"/>
                </a:rPr>
                <a:t>Obiettivi</a:t>
              </a:r>
              <a:endParaRPr sz="3600">
                <a:solidFill>
                  <a:schemeClr val="dk1"/>
                </a:solidFill>
                <a:latin typeface="Calibri"/>
                <a:ea typeface="Calibri"/>
                <a:cs typeface="Calibri"/>
                <a:sym typeface="Calibri"/>
              </a:endParaRPr>
            </a:p>
          </p:txBody>
        </p:sp>
        <p:sp>
          <p:nvSpPr>
            <p:cNvPr id="450" name="Google Shape;450;p37"/>
            <p:cNvSpPr txBox="1"/>
            <p:nvPr/>
          </p:nvSpPr>
          <p:spPr>
            <a:xfrm>
              <a:off x="4353900" y="2048400"/>
              <a:ext cx="3074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dk1"/>
                  </a:solidFill>
                  <a:latin typeface="Calibri"/>
                  <a:ea typeface="Calibri"/>
                  <a:cs typeface="Calibri"/>
                  <a:sym typeface="Calibri"/>
                </a:rPr>
                <a:t>Integrare elementi e dinamiche di gamification in FirstLife, per aumentare engagement e motivazione dell’utenza nelle attività della piattaforma.</a:t>
              </a:r>
              <a:endParaRPr>
                <a:solidFill>
                  <a:schemeClr val="dk1"/>
                </a:solidFill>
                <a:latin typeface="Calibri"/>
                <a:ea typeface="Calibri"/>
                <a:cs typeface="Calibri"/>
                <a:sym typeface="Calibri"/>
              </a:endParaRPr>
            </a:p>
          </p:txBody>
        </p:sp>
        <p:cxnSp>
          <p:nvCxnSpPr>
            <p:cNvPr id="451" name="Google Shape;451;p37"/>
            <p:cNvCxnSpPr/>
            <p:nvPr/>
          </p:nvCxnSpPr>
          <p:spPr>
            <a:xfrm>
              <a:off x="1898091" y="2773544"/>
              <a:ext cx="1533000" cy="0"/>
            </a:xfrm>
            <a:prstGeom prst="straightConnector1">
              <a:avLst/>
            </a:prstGeom>
            <a:noFill/>
            <a:ln cap="flat" cmpd="sng" w="9525">
              <a:solidFill>
                <a:srgbClr val="242426"/>
              </a:solidFill>
              <a:prstDash val="solid"/>
              <a:miter lim="800000"/>
              <a:headEnd len="sm" w="sm" type="none"/>
              <a:tailEnd len="sm" w="sm" type="none"/>
            </a:ln>
          </p:spPr>
        </p:cxn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38"/>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FirstLife</a:t>
            </a:r>
            <a:endParaRPr/>
          </a:p>
        </p:txBody>
      </p:sp>
      <p:grpSp>
        <p:nvGrpSpPr>
          <p:cNvPr id="457" name="Google Shape;457;p38"/>
          <p:cNvGrpSpPr/>
          <p:nvPr/>
        </p:nvGrpSpPr>
        <p:grpSpPr>
          <a:xfrm>
            <a:off x="519350" y="1109975"/>
            <a:ext cx="8037950" cy="3659599"/>
            <a:chOff x="519350" y="1109975"/>
            <a:chExt cx="8037950" cy="3659599"/>
          </a:xfrm>
        </p:grpSpPr>
        <p:sp>
          <p:nvSpPr>
            <p:cNvPr id="458" name="Google Shape;458;p38"/>
            <p:cNvSpPr/>
            <p:nvPr/>
          </p:nvSpPr>
          <p:spPr>
            <a:xfrm>
              <a:off x="519650" y="2855874"/>
              <a:ext cx="2537700" cy="1913700"/>
            </a:xfrm>
            <a:prstGeom prst="rect">
              <a:avLst/>
            </a:prstGeom>
            <a:solidFill>
              <a:srgbClr val="F79E4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B2B2D"/>
                </a:solidFill>
                <a:latin typeface="Calibri"/>
                <a:ea typeface="Calibri"/>
                <a:cs typeface="Calibri"/>
                <a:sym typeface="Calibri"/>
              </a:endParaRPr>
            </a:p>
          </p:txBody>
        </p:sp>
        <p:sp>
          <p:nvSpPr>
            <p:cNvPr id="459" name="Google Shape;459;p38"/>
            <p:cNvSpPr/>
            <p:nvPr/>
          </p:nvSpPr>
          <p:spPr>
            <a:xfrm>
              <a:off x="3269475" y="2855875"/>
              <a:ext cx="2537700" cy="1893900"/>
            </a:xfrm>
            <a:prstGeom prst="rect">
              <a:avLst/>
            </a:prstGeom>
            <a:solidFill>
              <a:srgbClr val="F38B4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B2B2D"/>
                </a:solidFill>
                <a:latin typeface="Calibri"/>
                <a:ea typeface="Calibri"/>
                <a:cs typeface="Calibri"/>
                <a:sym typeface="Calibri"/>
              </a:endParaRPr>
            </a:p>
          </p:txBody>
        </p:sp>
        <p:sp>
          <p:nvSpPr>
            <p:cNvPr id="460" name="Google Shape;460;p38"/>
            <p:cNvSpPr/>
            <p:nvPr/>
          </p:nvSpPr>
          <p:spPr>
            <a:xfrm>
              <a:off x="6019300" y="2855975"/>
              <a:ext cx="2537700" cy="1893900"/>
            </a:xfrm>
            <a:prstGeom prst="rect">
              <a:avLst/>
            </a:prstGeom>
            <a:solidFill>
              <a:srgbClr val="EF7C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2B2B2D"/>
                </a:solidFill>
                <a:latin typeface="Calibri"/>
                <a:ea typeface="Calibri"/>
                <a:cs typeface="Calibri"/>
                <a:sym typeface="Calibri"/>
              </a:endParaRPr>
            </a:p>
          </p:txBody>
        </p:sp>
        <p:pic>
          <p:nvPicPr>
            <p:cNvPr id="461" name="Google Shape;461;p38"/>
            <p:cNvPicPr preferRelativeResize="0"/>
            <p:nvPr/>
          </p:nvPicPr>
          <p:blipFill>
            <a:blip r:embed="rId3">
              <a:alphaModFix/>
            </a:blip>
            <a:stretch>
              <a:fillRect/>
            </a:stretch>
          </p:blipFill>
          <p:spPr>
            <a:xfrm>
              <a:off x="3529338" y="1109975"/>
              <a:ext cx="2047017" cy="1579125"/>
            </a:xfrm>
            <a:prstGeom prst="rect">
              <a:avLst/>
            </a:prstGeom>
            <a:noFill/>
            <a:ln>
              <a:noFill/>
            </a:ln>
          </p:spPr>
        </p:pic>
        <p:pic>
          <p:nvPicPr>
            <p:cNvPr id="462" name="Google Shape;462;p38"/>
            <p:cNvPicPr preferRelativeResize="0"/>
            <p:nvPr/>
          </p:nvPicPr>
          <p:blipFill>
            <a:blip r:embed="rId4">
              <a:alphaModFix/>
            </a:blip>
            <a:stretch>
              <a:fillRect/>
            </a:stretch>
          </p:blipFill>
          <p:spPr>
            <a:xfrm>
              <a:off x="6788900" y="1161525"/>
              <a:ext cx="1066975" cy="1579125"/>
            </a:xfrm>
            <a:prstGeom prst="rect">
              <a:avLst/>
            </a:prstGeom>
            <a:noFill/>
            <a:ln>
              <a:noFill/>
            </a:ln>
          </p:spPr>
        </p:pic>
        <p:pic>
          <p:nvPicPr>
            <p:cNvPr id="463" name="Google Shape;463;p38"/>
            <p:cNvPicPr preferRelativeResize="0"/>
            <p:nvPr/>
          </p:nvPicPr>
          <p:blipFill>
            <a:blip r:embed="rId5">
              <a:alphaModFix/>
            </a:blip>
            <a:stretch>
              <a:fillRect/>
            </a:stretch>
          </p:blipFill>
          <p:spPr>
            <a:xfrm>
              <a:off x="766726" y="1127201"/>
              <a:ext cx="2043558" cy="1579125"/>
            </a:xfrm>
            <a:prstGeom prst="rect">
              <a:avLst/>
            </a:prstGeom>
            <a:noFill/>
            <a:ln>
              <a:noFill/>
            </a:ln>
          </p:spPr>
        </p:pic>
        <p:sp>
          <p:nvSpPr>
            <p:cNvPr id="464" name="Google Shape;464;p38"/>
            <p:cNvSpPr/>
            <p:nvPr/>
          </p:nvSpPr>
          <p:spPr>
            <a:xfrm>
              <a:off x="3269325" y="3806795"/>
              <a:ext cx="2538000" cy="943115"/>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300">
                <a:solidFill>
                  <a:srgbClr val="2B2B2D"/>
                </a:solidFill>
                <a:latin typeface="Calibri"/>
                <a:ea typeface="Calibri"/>
                <a:cs typeface="Calibri"/>
                <a:sym typeface="Calibri"/>
              </a:endParaRPr>
            </a:p>
          </p:txBody>
        </p:sp>
        <p:grpSp>
          <p:nvGrpSpPr>
            <p:cNvPr id="465" name="Google Shape;465;p38"/>
            <p:cNvGrpSpPr/>
            <p:nvPr/>
          </p:nvGrpSpPr>
          <p:grpSpPr>
            <a:xfrm>
              <a:off x="519350" y="2963007"/>
              <a:ext cx="2538000" cy="1699441"/>
              <a:chOff x="863025" y="4942202"/>
              <a:chExt cx="2538000" cy="1455250"/>
            </a:xfrm>
          </p:grpSpPr>
          <p:sp>
            <p:nvSpPr>
              <p:cNvPr id="466" name="Google Shape;466;p38"/>
              <p:cNvSpPr txBox="1"/>
              <p:nvPr/>
            </p:nvSpPr>
            <p:spPr>
              <a:xfrm>
                <a:off x="863025" y="4942202"/>
                <a:ext cx="2537700" cy="63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2100">
                    <a:solidFill>
                      <a:srgbClr val="2B2B2D"/>
                    </a:solidFill>
                    <a:latin typeface="Calibri"/>
                    <a:ea typeface="Calibri"/>
                    <a:cs typeface="Calibri"/>
                    <a:sym typeface="Calibri"/>
                  </a:rPr>
                  <a:t>Il social network civico</a:t>
                </a:r>
                <a:endParaRPr sz="2100">
                  <a:solidFill>
                    <a:srgbClr val="2B2B2D"/>
                  </a:solidFill>
                  <a:latin typeface="Calibri"/>
                  <a:ea typeface="Calibri"/>
                  <a:cs typeface="Calibri"/>
                  <a:sym typeface="Calibri"/>
                </a:endParaRPr>
              </a:p>
            </p:txBody>
          </p:sp>
          <p:sp>
            <p:nvSpPr>
              <p:cNvPr id="467" name="Google Shape;467;p38"/>
              <p:cNvSpPr/>
              <p:nvPr/>
            </p:nvSpPr>
            <p:spPr>
              <a:xfrm>
                <a:off x="863025" y="5589852"/>
                <a:ext cx="2538000" cy="8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it" sz="1300">
                    <a:solidFill>
                      <a:srgbClr val="2B2B2D"/>
                    </a:solidFill>
                    <a:latin typeface="Calibri"/>
                    <a:ea typeface="Calibri"/>
                    <a:cs typeface="Calibri"/>
                    <a:sym typeface="Calibri"/>
                  </a:rPr>
                  <a:t>Realizzato dall’Università di Torino, propone di sviluppare </a:t>
                </a:r>
                <a:r>
                  <a:rPr lang="it" sz="1300">
                    <a:solidFill>
                      <a:srgbClr val="2B2B2D"/>
                    </a:solidFill>
                    <a:latin typeface="Calibri"/>
                    <a:ea typeface="Calibri"/>
                    <a:cs typeface="Calibri"/>
                    <a:sym typeface="Calibri"/>
                  </a:rPr>
                  <a:t>tecnologie</a:t>
                </a:r>
                <a:r>
                  <a:rPr lang="it" sz="1300">
                    <a:solidFill>
                      <a:srgbClr val="2B2B2D"/>
                    </a:solidFill>
                    <a:latin typeface="Calibri"/>
                    <a:ea typeface="Calibri"/>
                    <a:cs typeface="Calibri"/>
                    <a:sym typeface="Calibri"/>
                  </a:rPr>
                  <a:t> civiche digitali con realtà del territorio.</a:t>
                </a:r>
                <a:endParaRPr sz="1300">
                  <a:solidFill>
                    <a:srgbClr val="2B2B2D"/>
                  </a:solidFill>
                  <a:latin typeface="Calibri"/>
                  <a:ea typeface="Calibri"/>
                  <a:cs typeface="Calibri"/>
                  <a:sym typeface="Calibri"/>
                </a:endParaRPr>
              </a:p>
            </p:txBody>
          </p:sp>
        </p:grpSp>
        <p:grpSp>
          <p:nvGrpSpPr>
            <p:cNvPr id="468" name="Google Shape;468;p38"/>
            <p:cNvGrpSpPr/>
            <p:nvPr/>
          </p:nvGrpSpPr>
          <p:grpSpPr>
            <a:xfrm>
              <a:off x="3269325" y="2963007"/>
              <a:ext cx="2538000" cy="1699441"/>
              <a:chOff x="863025" y="4942202"/>
              <a:chExt cx="2538000" cy="1455250"/>
            </a:xfrm>
          </p:grpSpPr>
          <p:sp>
            <p:nvSpPr>
              <p:cNvPr id="469" name="Google Shape;469;p38"/>
              <p:cNvSpPr txBox="1"/>
              <p:nvPr/>
            </p:nvSpPr>
            <p:spPr>
              <a:xfrm>
                <a:off x="863025" y="4942202"/>
                <a:ext cx="2537700" cy="63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2100">
                    <a:solidFill>
                      <a:srgbClr val="2B2B2D"/>
                    </a:solidFill>
                    <a:latin typeface="Calibri"/>
                    <a:ea typeface="Calibri"/>
                    <a:cs typeface="Calibri"/>
                    <a:sym typeface="Calibri"/>
                  </a:rPr>
                  <a:t>Applicazioni trasversali</a:t>
                </a:r>
                <a:endParaRPr sz="2100">
                  <a:solidFill>
                    <a:srgbClr val="2B2B2D"/>
                  </a:solidFill>
                  <a:latin typeface="Calibri"/>
                  <a:ea typeface="Calibri"/>
                  <a:cs typeface="Calibri"/>
                  <a:sym typeface="Calibri"/>
                </a:endParaRPr>
              </a:p>
            </p:txBody>
          </p:sp>
          <p:sp>
            <p:nvSpPr>
              <p:cNvPr id="470" name="Google Shape;470;p38"/>
              <p:cNvSpPr/>
              <p:nvPr/>
            </p:nvSpPr>
            <p:spPr>
              <a:xfrm>
                <a:off x="863025" y="5589852"/>
                <a:ext cx="2538000" cy="8076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it" sz="1300">
                    <a:solidFill>
                      <a:srgbClr val="2B2B2D"/>
                    </a:solidFill>
                    <a:latin typeface="Calibri"/>
                    <a:ea typeface="Calibri"/>
                    <a:cs typeface="Calibri"/>
                    <a:sym typeface="Calibri"/>
                  </a:rPr>
                  <a:t>Cittadinanza attiva e community empowerment, fino ad inclusione di genere e cooperazione a livello internazionale.</a:t>
                </a:r>
                <a:endParaRPr sz="1300">
                  <a:solidFill>
                    <a:srgbClr val="2B2B2D"/>
                  </a:solidFill>
                  <a:latin typeface="Calibri"/>
                  <a:ea typeface="Calibri"/>
                  <a:cs typeface="Calibri"/>
                  <a:sym typeface="Calibri"/>
                </a:endParaRPr>
              </a:p>
            </p:txBody>
          </p:sp>
        </p:grpSp>
        <p:grpSp>
          <p:nvGrpSpPr>
            <p:cNvPr id="471" name="Google Shape;471;p38"/>
            <p:cNvGrpSpPr/>
            <p:nvPr/>
          </p:nvGrpSpPr>
          <p:grpSpPr>
            <a:xfrm>
              <a:off x="6019300" y="2963007"/>
              <a:ext cx="2538000" cy="1533022"/>
              <a:chOff x="863025" y="4942202"/>
              <a:chExt cx="2538000" cy="1312744"/>
            </a:xfrm>
          </p:grpSpPr>
          <p:sp>
            <p:nvSpPr>
              <p:cNvPr id="472" name="Google Shape;472;p38"/>
              <p:cNvSpPr txBox="1"/>
              <p:nvPr/>
            </p:nvSpPr>
            <p:spPr>
              <a:xfrm>
                <a:off x="863025" y="4942202"/>
                <a:ext cx="2537700" cy="6327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2100">
                    <a:solidFill>
                      <a:srgbClr val="2B2B2D"/>
                    </a:solidFill>
                    <a:latin typeface="Calibri"/>
                    <a:ea typeface="Calibri"/>
                    <a:cs typeface="Calibri"/>
                    <a:sym typeface="Calibri"/>
                  </a:rPr>
                  <a:t>Come è fatta la piattaforma</a:t>
                </a:r>
                <a:endParaRPr sz="2100">
                  <a:solidFill>
                    <a:srgbClr val="2B2B2D"/>
                  </a:solidFill>
                  <a:latin typeface="Calibri"/>
                  <a:ea typeface="Calibri"/>
                  <a:cs typeface="Calibri"/>
                  <a:sym typeface="Calibri"/>
                </a:endParaRPr>
              </a:p>
            </p:txBody>
          </p:sp>
          <p:sp>
            <p:nvSpPr>
              <p:cNvPr id="473" name="Google Shape;473;p38"/>
              <p:cNvSpPr/>
              <p:nvPr/>
            </p:nvSpPr>
            <p:spPr>
              <a:xfrm>
                <a:off x="863025" y="5589845"/>
                <a:ext cx="2538000" cy="6651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it" sz="1300">
                    <a:solidFill>
                      <a:srgbClr val="2B2B2D"/>
                    </a:solidFill>
                    <a:latin typeface="Calibri"/>
                    <a:ea typeface="Calibri"/>
                    <a:cs typeface="Calibri"/>
                    <a:sym typeface="Calibri"/>
                  </a:rPr>
                  <a:t>FirstLife è una web app, su PC, tablet e mobile. È composto da un wall con funzioni social e contenuti georiferiti su mappa interattiva.</a:t>
                </a:r>
                <a:endParaRPr sz="1300">
                  <a:solidFill>
                    <a:srgbClr val="2B2B2D"/>
                  </a:solidFill>
                  <a:latin typeface="Calibri"/>
                  <a:ea typeface="Calibri"/>
                  <a:cs typeface="Calibri"/>
                  <a:sym typeface="Calibri"/>
                </a:endParaRPr>
              </a:p>
            </p:txBody>
          </p:sp>
        </p:grpSp>
      </p:grpSp>
      <p:cxnSp>
        <p:nvCxnSpPr>
          <p:cNvPr id="474" name="Google Shape;474;p38"/>
          <p:cNvCxnSpPr/>
          <p:nvPr/>
        </p:nvCxnSpPr>
        <p:spPr>
          <a:xfrm>
            <a:off x="3845291" y="805769"/>
            <a:ext cx="1533000" cy="0"/>
          </a:xfrm>
          <a:prstGeom prst="straightConnector1">
            <a:avLst/>
          </a:prstGeom>
          <a:noFill/>
          <a:ln cap="flat" cmpd="sng" w="9525">
            <a:solidFill>
              <a:srgbClr val="24242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6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39"/>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FirstLife su misura</a:t>
            </a:r>
            <a:endParaRPr/>
          </a:p>
        </p:txBody>
      </p:sp>
      <p:cxnSp>
        <p:nvCxnSpPr>
          <p:cNvPr id="480" name="Google Shape;480;p39"/>
          <p:cNvCxnSpPr>
            <a:stCxn id="481" idx="3"/>
          </p:cNvCxnSpPr>
          <p:nvPr/>
        </p:nvCxnSpPr>
        <p:spPr>
          <a:xfrm flipH="1" rot="10800000">
            <a:off x="2148400" y="2746542"/>
            <a:ext cx="2399700" cy="255000"/>
          </a:xfrm>
          <a:prstGeom prst="curvedConnector3">
            <a:avLst>
              <a:gd fmla="val 50000" name="adj1"/>
            </a:avLst>
          </a:prstGeom>
          <a:noFill/>
          <a:ln cap="flat" cmpd="sng" w="19050">
            <a:solidFill>
              <a:schemeClr val="accent1"/>
            </a:solidFill>
            <a:prstDash val="solid"/>
            <a:round/>
            <a:headEnd len="med" w="med" type="none"/>
            <a:tailEnd len="med" w="med" type="stealth"/>
          </a:ln>
        </p:spPr>
      </p:cxnSp>
      <p:pic>
        <p:nvPicPr>
          <p:cNvPr id="481" name="Google Shape;481;p39"/>
          <p:cNvPicPr preferRelativeResize="0"/>
          <p:nvPr/>
        </p:nvPicPr>
        <p:blipFill>
          <a:blip r:embed="rId3">
            <a:alphaModFix/>
          </a:blip>
          <a:stretch>
            <a:fillRect/>
          </a:stretch>
        </p:blipFill>
        <p:spPr>
          <a:xfrm>
            <a:off x="405325" y="1539455"/>
            <a:ext cx="1743075" cy="2924175"/>
          </a:xfrm>
          <a:prstGeom prst="rect">
            <a:avLst/>
          </a:prstGeom>
          <a:noFill/>
          <a:ln>
            <a:noFill/>
          </a:ln>
        </p:spPr>
      </p:pic>
      <p:cxnSp>
        <p:nvCxnSpPr>
          <p:cNvPr id="482" name="Google Shape;482;p39"/>
          <p:cNvCxnSpPr/>
          <p:nvPr/>
        </p:nvCxnSpPr>
        <p:spPr>
          <a:xfrm>
            <a:off x="3805491" y="814956"/>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483" name="Google Shape;483;p39"/>
          <p:cNvGrpSpPr/>
          <p:nvPr/>
        </p:nvGrpSpPr>
        <p:grpSpPr>
          <a:xfrm>
            <a:off x="4678158" y="1066349"/>
            <a:ext cx="4006620" cy="3538730"/>
            <a:chOff x="5042900" y="1298400"/>
            <a:chExt cx="3827859" cy="3423032"/>
          </a:xfrm>
        </p:grpSpPr>
        <p:pic>
          <p:nvPicPr>
            <p:cNvPr id="484" name="Google Shape;484;p39"/>
            <p:cNvPicPr preferRelativeResize="0"/>
            <p:nvPr/>
          </p:nvPicPr>
          <p:blipFill>
            <a:blip r:embed="rId4">
              <a:alphaModFix/>
            </a:blip>
            <a:stretch>
              <a:fillRect/>
            </a:stretch>
          </p:blipFill>
          <p:spPr>
            <a:xfrm>
              <a:off x="5042900" y="1298400"/>
              <a:ext cx="3827859" cy="2924175"/>
            </a:xfrm>
            <a:prstGeom prst="rect">
              <a:avLst/>
            </a:prstGeom>
            <a:noFill/>
            <a:ln>
              <a:noFill/>
            </a:ln>
          </p:spPr>
        </p:pic>
        <p:sp>
          <p:nvSpPr>
            <p:cNvPr id="485" name="Google Shape;485;p39"/>
            <p:cNvSpPr txBox="1"/>
            <p:nvPr/>
          </p:nvSpPr>
          <p:spPr>
            <a:xfrm>
              <a:off x="5687975" y="4305932"/>
              <a:ext cx="2537700" cy="415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it" sz="2100">
                  <a:solidFill>
                    <a:schemeClr val="dk1"/>
                  </a:solidFill>
                  <a:latin typeface="Calibri"/>
                  <a:ea typeface="Calibri"/>
                  <a:cs typeface="Calibri"/>
                  <a:sym typeface="Calibri"/>
                </a:rPr>
                <a:t>EduLife</a:t>
              </a:r>
              <a:endParaRPr sz="2100">
                <a:solidFill>
                  <a:schemeClr val="dk1"/>
                </a:solidFill>
                <a:latin typeface="Calibri"/>
                <a:ea typeface="Calibri"/>
                <a:cs typeface="Calibri"/>
                <a:sym typeface="Calibri"/>
              </a:endParaRPr>
            </a:p>
          </p:txBody>
        </p:sp>
      </p:grpSp>
      <p:grpSp>
        <p:nvGrpSpPr>
          <p:cNvPr id="486" name="Google Shape;486;p39"/>
          <p:cNvGrpSpPr/>
          <p:nvPr/>
        </p:nvGrpSpPr>
        <p:grpSpPr>
          <a:xfrm>
            <a:off x="4677650" y="1066375"/>
            <a:ext cx="4007625" cy="3538682"/>
            <a:chOff x="4890425" y="1182750"/>
            <a:chExt cx="4007625" cy="3538682"/>
          </a:xfrm>
        </p:grpSpPr>
        <p:pic>
          <p:nvPicPr>
            <p:cNvPr id="487" name="Google Shape;487;p39"/>
            <p:cNvPicPr preferRelativeResize="0"/>
            <p:nvPr/>
          </p:nvPicPr>
          <p:blipFill>
            <a:blip r:embed="rId5">
              <a:alphaModFix/>
            </a:blip>
            <a:stretch>
              <a:fillRect/>
            </a:stretch>
          </p:blipFill>
          <p:spPr>
            <a:xfrm>
              <a:off x="4890425" y="1182750"/>
              <a:ext cx="4007625" cy="3039825"/>
            </a:xfrm>
            <a:prstGeom prst="rect">
              <a:avLst/>
            </a:prstGeom>
            <a:noFill/>
            <a:ln>
              <a:noFill/>
            </a:ln>
          </p:spPr>
        </p:pic>
        <p:sp>
          <p:nvSpPr>
            <p:cNvPr id="488" name="Google Shape;488;p39"/>
            <p:cNvSpPr txBox="1"/>
            <p:nvPr/>
          </p:nvSpPr>
          <p:spPr>
            <a:xfrm>
              <a:off x="5825500" y="4305932"/>
              <a:ext cx="2537700" cy="4155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it" sz="2100">
                  <a:solidFill>
                    <a:schemeClr val="dk1"/>
                  </a:solidFill>
                  <a:latin typeface="Calibri"/>
                  <a:ea typeface="Calibri"/>
                  <a:cs typeface="Calibri"/>
                  <a:sym typeface="Calibri"/>
                </a:rPr>
                <a:t>ConsegnaTo</a:t>
              </a:r>
              <a:endParaRPr sz="21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483"/>
                                        </p:tgtEl>
                                        <p:attrNameLst>
                                          <p:attrName>style.visibility</p:attrName>
                                        </p:attrNameLst>
                                      </p:cBhvr>
                                      <p:to>
                                        <p:strVal val="visible"/>
                                      </p:to>
                                    </p:set>
                                    <p:anim calcmode="lin" valueType="num">
                                      <p:cBhvr additive="base">
                                        <p:cTn dur="500"/>
                                        <p:tgtEl>
                                          <p:spTgt spid="48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2">
                                  <p:stCondLst>
                                    <p:cond delay="0"/>
                                  </p:stCondLst>
                                  <p:childTnLst>
                                    <p:anim calcmode="lin" valueType="num">
                                      <p:cBhvr additive="base">
                                        <p:cTn dur="500"/>
                                        <p:tgtEl>
                                          <p:spTgt spid="483"/>
                                        </p:tgtEl>
                                        <p:attrNameLst>
                                          <p:attrName>ppt_x</p:attrName>
                                        </p:attrNameLst>
                                      </p:cBhvr>
                                      <p:tavLst>
                                        <p:tav fmla="" tm="0">
                                          <p:val>
                                            <p:strVal val="#ppt_x"/>
                                          </p:val>
                                        </p:tav>
                                        <p:tav fmla="" tm="100000">
                                          <p:val>
                                            <p:strVal val="#ppt_x+1"/>
                                          </p:val>
                                        </p:tav>
                                      </p:tavLst>
                                    </p:anim>
                                    <p:set>
                                      <p:cBhvr>
                                        <p:cTn dur="1" fill="hold">
                                          <p:stCondLst>
                                            <p:cond delay="500"/>
                                          </p:stCondLst>
                                        </p:cTn>
                                        <p:tgtEl>
                                          <p:spTgt spid="483"/>
                                        </p:tgtEl>
                                        <p:attrNameLst>
                                          <p:attrName>style.visibility</p:attrName>
                                        </p:attrNameLst>
                                      </p:cBhvr>
                                      <p:to>
                                        <p:strVal val="hidden"/>
                                      </p:to>
                                    </p:se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486"/>
                                        </p:tgtEl>
                                        <p:attrNameLst>
                                          <p:attrName>style.visibility</p:attrName>
                                        </p:attrNameLst>
                                      </p:cBhvr>
                                      <p:to>
                                        <p:strVal val="visible"/>
                                      </p:to>
                                    </p:set>
                                    <p:anim calcmode="lin" valueType="num">
                                      <p:cBhvr additive="base">
                                        <p:cTn dur="500"/>
                                        <p:tgtEl>
                                          <p:spTgt spid="48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grpSp>
        <p:nvGrpSpPr>
          <p:cNvPr id="493" name="Google Shape;493;p40"/>
          <p:cNvGrpSpPr/>
          <p:nvPr/>
        </p:nvGrpSpPr>
        <p:grpSpPr>
          <a:xfrm>
            <a:off x="878325" y="1119800"/>
            <a:ext cx="4324772" cy="1870421"/>
            <a:chOff x="878325" y="1119800"/>
            <a:chExt cx="4324772" cy="1870421"/>
          </a:xfrm>
        </p:grpSpPr>
        <p:sp>
          <p:nvSpPr>
            <p:cNvPr id="494" name="Google Shape;494;p40"/>
            <p:cNvSpPr/>
            <p:nvPr/>
          </p:nvSpPr>
          <p:spPr>
            <a:xfrm>
              <a:off x="3981897" y="1249851"/>
              <a:ext cx="1221200" cy="1740369"/>
            </a:xfrm>
            <a:custGeom>
              <a:rect b="b" l="l" r="r" t="t"/>
              <a:pathLst>
                <a:path extrusionOk="0" h="371" w="260">
                  <a:moveTo>
                    <a:pt x="126" y="333"/>
                  </a:moveTo>
                  <a:cubicBezTo>
                    <a:pt x="131" y="357"/>
                    <a:pt x="129" y="371"/>
                    <a:pt x="130" y="370"/>
                  </a:cubicBezTo>
                  <a:cubicBezTo>
                    <a:pt x="130" y="371"/>
                    <a:pt x="129" y="357"/>
                    <a:pt x="133" y="333"/>
                  </a:cubicBezTo>
                  <a:cubicBezTo>
                    <a:pt x="138" y="309"/>
                    <a:pt x="156" y="280"/>
                    <a:pt x="192" y="247"/>
                  </a:cubicBezTo>
                  <a:cubicBezTo>
                    <a:pt x="208" y="230"/>
                    <a:pt x="227" y="212"/>
                    <a:pt x="240" y="190"/>
                  </a:cubicBezTo>
                  <a:cubicBezTo>
                    <a:pt x="253" y="168"/>
                    <a:pt x="260" y="142"/>
                    <a:pt x="257" y="115"/>
                  </a:cubicBezTo>
                  <a:cubicBezTo>
                    <a:pt x="254" y="87"/>
                    <a:pt x="241" y="59"/>
                    <a:pt x="219" y="37"/>
                  </a:cubicBezTo>
                  <a:cubicBezTo>
                    <a:pt x="196" y="15"/>
                    <a:pt x="164" y="0"/>
                    <a:pt x="130" y="0"/>
                  </a:cubicBezTo>
                  <a:cubicBezTo>
                    <a:pt x="96" y="0"/>
                    <a:pt x="64" y="15"/>
                    <a:pt x="41" y="37"/>
                  </a:cubicBezTo>
                  <a:cubicBezTo>
                    <a:pt x="18" y="59"/>
                    <a:pt x="5" y="87"/>
                    <a:pt x="3" y="115"/>
                  </a:cubicBezTo>
                  <a:cubicBezTo>
                    <a:pt x="0" y="142"/>
                    <a:pt x="7" y="168"/>
                    <a:pt x="20" y="190"/>
                  </a:cubicBezTo>
                  <a:cubicBezTo>
                    <a:pt x="33" y="212"/>
                    <a:pt x="51" y="230"/>
                    <a:pt x="68" y="247"/>
                  </a:cubicBezTo>
                  <a:cubicBezTo>
                    <a:pt x="103" y="280"/>
                    <a:pt x="121" y="309"/>
                    <a:pt x="126" y="333"/>
                  </a:cubicBez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495" name="Google Shape;495;p40"/>
            <p:cNvGrpSpPr/>
            <p:nvPr/>
          </p:nvGrpSpPr>
          <p:grpSpPr>
            <a:xfrm>
              <a:off x="3026921" y="1314249"/>
              <a:ext cx="1087348" cy="419977"/>
              <a:chOff x="1581987" y="2697514"/>
              <a:chExt cx="2577264" cy="316200"/>
            </a:xfrm>
          </p:grpSpPr>
          <p:cxnSp>
            <p:nvCxnSpPr>
              <p:cNvPr id="496" name="Google Shape;496;p40"/>
              <p:cNvCxnSpPr/>
              <p:nvPr/>
            </p:nvCxnSpPr>
            <p:spPr>
              <a:xfrm rot="10800000">
                <a:off x="3661251" y="2697514"/>
                <a:ext cx="498000" cy="316200"/>
              </a:xfrm>
              <a:prstGeom prst="straightConnector1">
                <a:avLst/>
              </a:prstGeom>
              <a:noFill/>
              <a:ln cap="flat" cmpd="sng" w="9525">
                <a:solidFill>
                  <a:srgbClr val="D32143"/>
                </a:solidFill>
                <a:prstDash val="solid"/>
                <a:miter lim="800000"/>
                <a:headEnd len="sm" w="sm" type="none"/>
                <a:tailEnd len="sm" w="sm" type="none"/>
              </a:ln>
            </p:spPr>
          </p:cxnSp>
          <p:cxnSp>
            <p:nvCxnSpPr>
              <p:cNvPr id="497" name="Google Shape;497;p40"/>
              <p:cNvCxnSpPr/>
              <p:nvPr/>
            </p:nvCxnSpPr>
            <p:spPr>
              <a:xfrm rot="10800000">
                <a:off x="1581987" y="2697524"/>
                <a:ext cx="2079300" cy="0"/>
              </a:xfrm>
              <a:prstGeom prst="straightConnector1">
                <a:avLst/>
              </a:prstGeom>
              <a:noFill/>
              <a:ln cap="flat" cmpd="sng" w="9525">
                <a:solidFill>
                  <a:srgbClr val="D32143"/>
                </a:solidFill>
                <a:prstDash val="solid"/>
                <a:miter lim="800000"/>
                <a:headEnd len="sm" w="sm" type="none"/>
                <a:tailEnd len="med" w="med" type="oval"/>
              </a:ln>
            </p:spPr>
          </p:cxnSp>
        </p:grpSp>
        <p:sp>
          <p:nvSpPr>
            <p:cNvPr id="498" name="Google Shape;498;p40"/>
            <p:cNvSpPr txBox="1"/>
            <p:nvPr/>
          </p:nvSpPr>
          <p:spPr>
            <a:xfrm>
              <a:off x="878325" y="1119800"/>
              <a:ext cx="2043300" cy="400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 sz="2000">
                  <a:solidFill>
                    <a:srgbClr val="FFFFFF"/>
                  </a:solidFill>
                  <a:latin typeface="Calibri"/>
                  <a:ea typeface="Calibri"/>
                  <a:cs typeface="Calibri"/>
                  <a:sym typeface="Calibri"/>
                </a:rPr>
                <a:t>Personalizzazione</a:t>
              </a:r>
              <a:endParaRPr sz="2000">
                <a:solidFill>
                  <a:srgbClr val="FFFFFF"/>
                </a:solidFill>
                <a:latin typeface="Calibri"/>
                <a:ea typeface="Calibri"/>
                <a:cs typeface="Calibri"/>
                <a:sym typeface="Calibri"/>
              </a:endParaRPr>
            </a:p>
          </p:txBody>
        </p:sp>
        <p:sp>
          <p:nvSpPr>
            <p:cNvPr id="499" name="Google Shape;499;p40"/>
            <p:cNvSpPr/>
            <p:nvPr/>
          </p:nvSpPr>
          <p:spPr>
            <a:xfrm>
              <a:off x="4402444" y="1489092"/>
              <a:ext cx="432000" cy="432000"/>
            </a:xfrm>
            <a:custGeom>
              <a:rect b="b" l="l" r="r" t="t"/>
              <a:pathLst>
                <a:path extrusionOk="0" h="250" w="252">
                  <a:moveTo>
                    <a:pt x="12" y="250"/>
                  </a:moveTo>
                  <a:cubicBezTo>
                    <a:pt x="14" y="250"/>
                    <a:pt x="16" y="250"/>
                    <a:pt x="18" y="249"/>
                  </a:cubicBezTo>
                  <a:cubicBezTo>
                    <a:pt x="75" y="224"/>
                    <a:pt x="75" y="224"/>
                    <a:pt x="75" y="224"/>
                  </a:cubicBezTo>
                  <a:cubicBezTo>
                    <a:pt x="80" y="221"/>
                    <a:pt x="86" y="217"/>
                    <a:pt x="90" y="213"/>
                  </a:cubicBezTo>
                  <a:cubicBezTo>
                    <a:pt x="247" y="56"/>
                    <a:pt x="247" y="56"/>
                    <a:pt x="247" y="56"/>
                  </a:cubicBezTo>
                  <a:cubicBezTo>
                    <a:pt x="250" y="53"/>
                    <a:pt x="252" y="49"/>
                    <a:pt x="252" y="45"/>
                  </a:cubicBezTo>
                  <a:cubicBezTo>
                    <a:pt x="252" y="41"/>
                    <a:pt x="250" y="37"/>
                    <a:pt x="247" y="34"/>
                  </a:cubicBezTo>
                  <a:cubicBezTo>
                    <a:pt x="218" y="5"/>
                    <a:pt x="218" y="5"/>
                    <a:pt x="218" y="5"/>
                  </a:cubicBezTo>
                  <a:cubicBezTo>
                    <a:pt x="215" y="2"/>
                    <a:pt x="211" y="0"/>
                    <a:pt x="207" y="0"/>
                  </a:cubicBezTo>
                  <a:cubicBezTo>
                    <a:pt x="203" y="0"/>
                    <a:pt x="199" y="2"/>
                    <a:pt x="196" y="5"/>
                  </a:cubicBezTo>
                  <a:cubicBezTo>
                    <a:pt x="35" y="166"/>
                    <a:pt x="35" y="166"/>
                    <a:pt x="35" y="166"/>
                  </a:cubicBezTo>
                  <a:cubicBezTo>
                    <a:pt x="31" y="170"/>
                    <a:pt x="27" y="176"/>
                    <a:pt x="25" y="181"/>
                  </a:cubicBezTo>
                  <a:cubicBezTo>
                    <a:pt x="3" y="235"/>
                    <a:pt x="3" y="235"/>
                    <a:pt x="3" y="235"/>
                  </a:cubicBezTo>
                  <a:cubicBezTo>
                    <a:pt x="0" y="240"/>
                    <a:pt x="2" y="244"/>
                    <a:pt x="3" y="246"/>
                  </a:cubicBezTo>
                  <a:cubicBezTo>
                    <a:pt x="5" y="249"/>
                    <a:pt x="8" y="250"/>
                    <a:pt x="12" y="250"/>
                  </a:cubicBezTo>
                  <a:close/>
                  <a:moveTo>
                    <a:pt x="79" y="202"/>
                  </a:moveTo>
                  <a:cubicBezTo>
                    <a:pt x="79" y="202"/>
                    <a:pt x="79" y="202"/>
                    <a:pt x="79" y="202"/>
                  </a:cubicBezTo>
                  <a:cubicBezTo>
                    <a:pt x="50" y="173"/>
                    <a:pt x="50" y="173"/>
                    <a:pt x="50" y="173"/>
                  </a:cubicBezTo>
                  <a:cubicBezTo>
                    <a:pt x="183" y="40"/>
                    <a:pt x="183" y="40"/>
                    <a:pt x="183" y="40"/>
                  </a:cubicBezTo>
                  <a:cubicBezTo>
                    <a:pt x="212" y="69"/>
                    <a:pt x="212" y="69"/>
                    <a:pt x="212" y="69"/>
                  </a:cubicBezTo>
                  <a:lnTo>
                    <a:pt x="79" y="202"/>
                  </a:lnTo>
                  <a:close/>
                  <a:moveTo>
                    <a:pt x="207" y="16"/>
                  </a:moveTo>
                  <a:cubicBezTo>
                    <a:pt x="236" y="45"/>
                    <a:pt x="236" y="45"/>
                    <a:pt x="236" y="45"/>
                  </a:cubicBezTo>
                  <a:cubicBezTo>
                    <a:pt x="223" y="58"/>
                    <a:pt x="223" y="58"/>
                    <a:pt x="223" y="58"/>
                  </a:cubicBezTo>
                  <a:cubicBezTo>
                    <a:pt x="194" y="29"/>
                    <a:pt x="194" y="29"/>
                    <a:pt x="194" y="29"/>
                  </a:cubicBezTo>
                  <a:lnTo>
                    <a:pt x="207" y="16"/>
                  </a:lnTo>
                  <a:close/>
                  <a:moveTo>
                    <a:pt x="39" y="187"/>
                  </a:moveTo>
                  <a:cubicBezTo>
                    <a:pt x="40" y="187"/>
                    <a:pt x="40" y="186"/>
                    <a:pt x="40" y="186"/>
                  </a:cubicBezTo>
                  <a:cubicBezTo>
                    <a:pt x="65" y="210"/>
                    <a:pt x="65" y="210"/>
                    <a:pt x="65" y="210"/>
                  </a:cubicBezTo>
                  <a:cubicBezTo>
                    <a:pt x="22" y="230"/>
                    <a:pt x="22" y="230"/>
                    <a:pt x="22" y="230"/>
                  </a:cubicBezTo>
                  <a:lnTo>
                    <a:pt x="39" y="187"/>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500" name="Google Shape;500;p40"/>
          <p:cNvGrpSpPr/>
          <p:nvPr/>
        </p:nvGrpSpPr>
        <p:grpSpPr>
          <a:xfrm>
            <a:off x="714575" y="1760632"/>
            <a:ext cx="3948089" cy="1211046"/>
            <a:chOff x="714575" y="1760632"/>
            <a:chExt cx="3948089" cy="1211046"/>
          </a:xfrm>
        </p:grpSpPr>
        <p:sp>
          <p:nvSpPr>
            <p:cNvPr id="501" name="Google Shape;501;p40"/>
            <p:cNvSpPr/>
            <p:nvPr/>
          </p:nvSpPr>
          <p:spPr>
            <a:xfrm>
              <a:off x="3062022" y="1760632"/>
              <a:ext cx="1600642" cy="1211046"/>
            </a:xfrm>
            <a:custGeom>
              <a:rect b="b" l="l" r="r" t="t"/>
              <a:pathLst>
                <a:path extrusionOk="0" h="258" w="341">
                  <a:moveTo>
                    <a:pt x="307" y="237"/>
                  </a:moveTo>
                  <a:cubicBezTo>
                    <a:pt x="330" y="245"/>
                    <a:pt x="341" y="253"/>
                    <a:pt x="341" y="253"/>
                  </a:cubicBezTo>
                  <a:cubicBezTo>
                    <a:pt x="341" y="252"/>
                    <a:pt x="328" y="247"/>
                    <a:pt x="310" y="231"/>
                  </a:cubicBezTo>
                  <a:cubicBezTo>
                    <a:pt x="292" y="215"/>
                    <a:pt x="276" y="185"/>
                    <a:pt x="265" y="138"/>
                  </a:cubicBezTo>
                  <a:cubicBezTo>
                    <a:pt x="258" y="114"/>
                    <a:pt x="252" y="90"/>
                    <a:pt x="240" y="67"/>
                  </a:cubicBezTo>
                  <a:cubicBezTo>
                    <a:pt x="227" y="45"/>
                    <a:pt x="208" y="26"/>
                    <a:pt x="183" y="15"/>
                  </a:cubicBezTo>
                  <a:cubicBezTo>
                    <a:pt x="158" y="3"/>
                    <a:pt x="127" y="0"/>
                    <a:pt x="96" y="9"/>
                  </a:cubicBezTo>
                  <a:cubicBezTo>
                    <a:pt x="66" y="17"/>
                    <a:pt x="37" y="38"/>
                    <a:pt x="20" y="68"/>
                  </a:cubicBezTo>
                  <a:cubicBezTo>
                    <a:pt x="3" y="97"/>
                    <a:pt x="0" y="132"/>
                    <a:pt x="8" y="163"/>
                  </a:cubicBezTo>
                  <a:cubicBezTo>
                    <a:pt x="15" y="193"/>
                    <a:pt x="34" y="219"/>
                    <a:pt x="56" y="235"/>
                  </a:cubicBezTo>
                  <a:cubicBezTo>
                    <a:pt x="78" y="251"/>
                    <a:pt x="105" y="258"/>
                    <a:pt x="130" y="258"/>
                  </a:cubicBezTo>
                  <a:cubicBezTo>
                    <a:pt x="155" y="257"/>
                    <a:pt x="180" y="250"/>
                    <a:pt x="203" y="244"/>
                  </a:cubicBezTo>
                  <a:cubicBezTo>
                    <a:pt x="249" y="230"/>
                    <a:pt x="284" y="229"/>
                    <a:pt x="307" y="237"/>
                  </a:cubicBezTo>
                  <a:close/>
                </a:path>
              </a:pathLst>
            </a:custGeom>
            <a:solidFill>
              <a:schemeClr val="accent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cxnSp>
          <p:nvCxnSpPr>
            <p:cNvPr id="502" name="Google Shape;502;p40"/>
            <p:cNvCxnSpPr/>
            <p:nvPr/>
          </p:nvCxnSpPr>
          <p:spPr>
            <a:xfrm rot="10800000">
              <a:off x="2412246" y="2447804"/>
              <a:ext cx="877500" cy="0"/>
            </a:xfrm>
            <a:prstGeom prst="straightConnector1">
              <a:avLst/>
            </a:prstGeom>
            <a:noFill/>
            <a:ln cap="flat" cmpd="sng" w="9525">
              <a:solidFill>
                <a:srgbClr val="D32143"/>
              </a:solidFill>
              <a:prstDash val="solid"/>
              <a:miter lim="800000"/>
              <a:headEnd len="sm" w="sm" type="none"/>
              <a:tailEnd len="med" w="med" type="oval"/>
            </a:ln>
          </p:spPr>
        </p:cxnSp>
        <p:sp>
          <p:nvSpPr>
            <p:cNvPr id="503" name="Google Shape;503;p40"/>
            <p:cNvSpPr txBox="1"/>
            <p:nvPr/>
          </p:nvSpPr>
          <p:spPr>
            <a:xfrm>
              <a:off x="714575" y="2247700"/>
              <a:ext cx="1608000" cy="400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 sz="2000">
                  <a:solidFill>
                    <a:srgbClr val="FFFFFF"/>
                  </a:solidFill>
                  <a:latin typeface="Calibri"/>
                  <a:ea typeface="Calibri"/>
                  <a:cs typeface="Calibri"/>
                  <a:sym typeface="Calibri"/>
                </a:rPr>
                <a:t>Competizioni</a:t>
              </a:r>
              <a:endParaRPr sz="2000">
                <a:solidFill>
                  <a:srgbClr val="FFFFFF"/>
                </a:solidFill>
                <a:latin typeface="Calibri"/>
                <a:ea typeface="Calibri"/>
                <a:cs typeface="Calibri"/>
                <a:sym typeface="Calibri"/>
              </a:endParaRPr>
            </a:p>
          </p:txBody>
        </p:sp>
        <p:sp>
          <p:nvSpPr>
            <p:cNvPr id="504" name="Google Shape;504;p40"/>
            <p:cNvSpPr/>
            <p:nvPr/>
          </p:nvSpPr>
          <p:spPr>
            <a:xfrm>
              <a:off x="3446464" y="2077003"/>
              <a:ext cx="432000" cy="432000"/>
            </a:xfrm>
            <a:custGeom>
              <a:rect b="b" l="l" r="r" t="t"/>
              <a:pathLst>
                <a:path extrusionOk="0" h="128" w="92">
                  <a:moveTo>
                    <a:pt x="68" y="36"/>
                  </a:moveTo>
                  <a:cubicBezTo>
                    <a:pt x="68" y="47"/>
                    <a:pt x="60" y="56"/>
                    <a:pt x="60" y="56"/>
                  </a:cubicBezTo>
                  <a:cubicBezTo>
                    <a:pt x="60" y="36"/>
                    <a:pt x="44" y="20"/>
                    <a:pt x="44" y="20"/>
                  </a:cubicBezTo>
                  <a:cubicBezTo>
                    <a:pt x="44" y="20"/>
                    <a:pt x="44" y="32"/>
                    <a:pt x="36" y="44"/>
                  </a:cubicBezTo>
                  <a:cubicBezTo>
                    <a:pt x="28" y="16"/>
                    <a:pt x="4" y="0"/>
                    <a:pt x="4" y="0"/>
                  </a:cubicBezTo>
                  <a:cubicBezTo>
                    <a:pt x="16" y="44"/>
                    <a:pt x="0" y="60"/>
                    <a:pt x="0" y="92"/>
                  </a:cubicBezTo>
                  <a:cubicBezTo>
                    <a:pt x="0" y="110"/>
                    <a:pt x="16" y="128"/>
                    <a:pt x="40" y="128"/>
                  </a:cubicBezTo>
                  <a:cubicBezTo>
                    <a:pt x="76" y="128"/>
                    <a:pt x="83" y="115"/>
                    <a:pt x="86" y="100"/>
                  </a:cubicBezTo>
                  <a:cubicBezTo>
                    <a:pt x="92" y="80"/>
                    <a:pt x="84" y="56"/>
                    <a:pt x="68" y="36"/>
                  </a:cubicBezTo>
                  <a:close/>
                  <a:moveTo>
                    <a:pt x="79" y="98"/>
                  </a:moveTo>
                  <a:cubicBezTo>
                    <a:pt x="76" y="108"/>
                    <a:pt x="73" y="120"/>
                    <a:pt x="40" y="120"/>
                  </a:cubicBezTo>
                  <a:cubicBezTo>
                    <a:pt x="20" y="120"/>
                    <a:pt x="8" y="106"/>
                    <a:pt x="8" y="92"/>
                  </a:cubicBezTo>
                  <a:cubicBezTo>
                    <a:pt x="8" y="81"/>
                    <a:pt x="10" y="72"/>
                    <a:pt x="12" y="63"/>
                  </a:cubicBezTo>
                  <a:cubicBezTo>
                    <a:pt x="15" y="51"/>
                    <a:pt x="17" y="39"/>
                    <a:pt x="16" y="23"/>
                  </a:cubicBezTo>
                  <a:cubicBezTo>
                    <a:pt x="29" y="40"/>
                    <a:pt x="33" y="63"/>
                    <a:pt x="33" y="63"/>
                  </a:cubicBezTo>
                  <a:cubicBezTo>
                    <a:pt x="33" y="63"/>
                    <a:pt x="44" y="47"/>
                    <a:pt x="47" y="39"/>
                  </a:cubicBezTo>
                  <a:cubicBezTo>
                    <a:pt x="50" y="44"/>
                    <a:pt x="52" y="60"/>
                    <a:pt x="52" y="76"/>
                  </a:cubicBezTo>
                  <a:cubicBezTo>
                    <a:pt x="52" y="76"/>
                    <a:pt x="63" y="67"/>
                    <a:pt x="71" y="54"/>
                  </a:cubicBezTo>
                  <a:cubicBezTo>
                    <a:pt x="79" y="69"/>
                    <a:pt x="82" y="85"/>
                    <a:pt x="79" y="9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05" name="Google Shape;505;p40"/>
            <p:cNvSpPr/>
            <p:nvPr/>
          </p:nvSpPr>
          <p:spPr>
            <a:xfrm>
              <a:off x="3518463" y="2262146"/>
              <a:ext cx="267097" cy="155119"/>
            </a:xfrm>
            <a:custGeom>
              <a:rect b="b" l="l" r="r" t="t"/>
              <a:pathLst>
                <a:path extrusionOk="0" h="46" w="57">
                  <a:moveTo>
                    <a:pt x="55" y="12"/>
                  </a:moveTo>
                  <a:cubicBezTo>
                    <a:pt x="51" y="16"/>
                    <a:pt x="51" y="16"/>
                    <a:pt x="51" y="16"/>
                  </a:cubicBezTo>
                  <a:cubicBezTo>
                    <a:pt x="47" y="21"/>
                    <a:pt x="43" y="26"/>
                    <a:pt x="32" y="31"/>
                  </a:cubicBezTo>
                  <a:cubicBezTo>
                    <a:pt x="31" y="26"/>
                    <a:pt x="30" y="21"/>
                    <a:pt x="30" y="14"/>
                  </a:cubicBezTo>
                  <a:cubicBezTo>
                    <a:pt x="30" y="7"/>
                    <a:pt x="30" y="7"/>
                    <a:pt x="30" y="7"/>
                  </a:cubicBezTo>
                  <a:cubicBezTo>
                    <a:pt x="24" y="16"/>
                    <a:pt x="24" y="16"/>
                    <a:pt x="24" y="16"/>
                  </a:cubicBezTo>
                  <a:cubicBezTo>
                    <a:pt x="21" y="20"/>
                    <a:pt x="20" y="22"/>
                    <a:pt x="17" y="26"/>
                  </a:cubicBezTo>
                  <a:cubicBezTo>
                    <a:pt x="13" y="17"/>
                    <a:pt x="11" y="11"/>
                    <a:pt x="9" y="5"/>
                  </a:cubicBezTo>
                  <a:cubicBezTo>
                    <a:pt x="7" y="0"/>
                    <a:pt x="7" y="0"/>
                    <a:pt x="7" y="0"/>
                  </a:cubicBezTo>
                  <a:cubicBezTo>
                    <a:pt x="5" y="6"/>
                    <a:pt x="5" y="6"/>
                    <a:pt x="5" y="6"/>
                  </a:cubicBezTo>
                  <a:cubicBezTo>
                    <a:pt x="2" y="13"/>
                    <a:pt x="0" y="21"/>
                    <a:pt x="0" y="40"/>
                  </a:cubicBezTo>
                  <a:cubicBezTo>
                    <a:pt x="0" y="41"/>
                    <a:pt x="0" y="42"/>
                    <a:pt x="2" y="42"/>
                  </a:cubicBezTo>
                  <a:cubicBezTo>
                    <a:pt x="3" y="42"/>
                    <a:pt x="4" y="41"/>
                    <a:pt x="4" y="40"/>
                  </a:cubicBezTo>
                  <a:cubicBezTo>
                    <a:pt x="4" y="25"/>
                    <a:pt x="5" y="18"/>
                    <a:pt x="7" y="12"/>
                  </a:cubicBezTo>
                  <a:cubicBezTo>
                    <a:pt x="9" y="17"/>
                    <a:pt x="12" y="23"/>
                    <a:pt x="15" y="31"/>
                  </a:cubicBezTo>
                  <a:cubicBezTo>
                    <a:pt x="16" y="34"/>
                    <a:pt x="16" y="34"/>
                    <a:pt x="16" y="34"/>
                  </a:cubicBezTo>
                  <a:cubicBezTo>
                    <a:pt x="18" y="31"/>
                    <a:pt x="18" y="31"/>
                    <a:pt x="18" y="31"/>
                  </a:cubicBezTo>
                  <a:cubicBezTo>
                    <a:pt x="22" y="27"/>
                    <a:pt x="24" y="24"/>
                    <a:pt x="26" y="20"/>
                  </a:cubicBezTo>
                  <a:cubicBezTo>
                    <a:pt x="27" y="26"/>
                    <a:pt x="28" y="30"/>
                    <a:pt x="29" y="34"/>
                  </a:cubicBezTo>
                  <a:cubicBezTo>
                    <a:pt x="30" y="37"/>
                    <a:pt x="30" y="37"/>
                    <a:pt x="30" y="37"/>
                  </a:cubicBezTo>
                  <a:cubicBezTo>
                    <a:pt x="32" y="36"/>
                    <a:pt x="32" y="36"/>
                    <a:pt x="32" y="36"/>
                  </a:cubicBezTo>
                  <a:cubicBezTo>
                    <a:pt x="43" y="31"/>
                    <a:pt x="48" y="26"/>
                    <a:pt x="52" y="21"/>
                  </a:cubicBezTo>
                  <a:cubicBezTo>
                    <a:pt x="53" y="29"/>
                    <a:pt x="52" y="37"/>
                    <a:pt x="49" y="43"/>
                  </a:cubicBezTo>
                  <a:cubicBezTo>
                    <a:pt x="49" y="44"/>
                    <a:pt x="49" y="45"/>
                    <a:pt x="51" y="45"/>
                  </a:cubicBezTo>
                  <a:cubicBezTo>
                    <a:pt x="51" y="45"/>
                    <a:pt x="51" y="46"/>
                    <a:pt x="51" y="46"/>
                  </a:cubicBezTo>
                  <a:cubicBezTo>
                    <a:pt x="52" y="46"/>
                    <a:pt x="53" y="45"/>
                    <a:pt x="53" y="44"/>
                  </a:cubicBezTo>
                  <a:cubicBezTo>
                    <a:pt x="56" y="37"/>
                    <a:pt x="57" y="26"/>
                    <a:pt x="55" y="16"/>
                  </a:cubicBezTo>
                  <a:lnTo>
                    <a:pt x="55" y="12"/>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506" name="Google Shape;506;p40"/>
          <p:cNvGrpSpPr/>
          <p:nvPr/>
        </p:nvGrpSpPr>
        <p:grpSpPr>
          <a:xfrm>
            <a:off x="3981897" y="2821211"/>
            <a:ext cx="3441128" cy="1806464"/>
            <a:chOff x="3981897" y="2821211"/>
            <a:chExt cx="3441128" cy="1806464"/>
          </a:xfrm>
        </p:grpSpPr>
        <p:sp>
          <p:nvSpPr>
            <p:cNvPr id="507" name="Google Shape;507;p40"/>
            <p:cNvSpPr/>
            <p:nvPr/>
          </p:nvSpPr>
          <p:spPr>
            <a:xfrm>
              <a:off x="3981897" y="2821211"/>
              <a:ext cx="1221200" cy="1741466"/>
            </a:xfrm>
            <a:custGeom>
              <a:rect b="b" l="l" r="r" t="t"/>
              <a:pathLst>
                <a:path extrusionOk="0" h="371" w="260">
                  <a:moveTo>
                    <a:pt x="68" y="124"/>
                  </a:moveTo>
                  <a:cubicBezTo>
                    <a:pt x="51" y="141"/>
                    <a:pt x="33" y="159"/>
                    <a:pt x="20" y="181"/>
                  </a:cubicBezTo>
                  <a:cubicBezTo>
                    <a:pt x="7" y="202"/>
                    <a:pt x="0" y="229"/>
                    <a:pt x="3" y="256"/>
                  </a:cubicBezTo>
                  <a:cubicBezTo>
                    <a:pt x="5" y="284"/>
                    <a:pt x="18" y="312"/>
                    <a:pt x="41" y="334"/>
                  </a:cubicBezTo>
                  <a:cubicBezTo>
                    <a:pt x="64" y="356"/>
                    <a:pt x="96" y="371"/>
                    <a:pt x="130" y="371"/>
                  </a:cubicBezTo>
                  <a:cubicBezTo>
                    <a:pt x="164" y="371"/>
                    <a:pt x="196" y="356"/>
                    <a:pt x="219" y="334"/>
                  </a:cubicBezTo>
                  <a:cubicBezTo>
                    <a:pt x="241" y="312"/>
                    <a:pt x="254" y="284"/>
                    <a:pt x="257" y="256"/>
                  </a:cubicBezTo>
                  <a:cubicBezTo>
                    <a:pt x="260" y="229"/>
                    <a:pt x="253" y="202"/>
                    <a:pt x="240" y="181"/>
                  </a:cubicBezTo>
                  <a:cubicBezTo>
                    <a:pt x="227" y="159"/>
                    <a:pt x="208" y="141"/>
                    <a:pt x="192" y="124"/>
                  </a:cubicBezTo>
                  <a:cubicBezTo>
                    <a:pt x="156" y="91"/>
                    <a:pt x="138" y="62"/>
                    <a:pt x="133" y="38"/>
                  </a:cubicBezTo>
                  <a:cubicBezTo>
                    <a:pt x="129" y="14"/>
                    <a:pt x="130" y="0"/>
                    <a:pt x="130" y="0"/>
                  </a:cubicBezTo>
                  <a:cubicBezTo>
                    <a:pt x="129" y="0"/>
                    <a:pt x="131" y="14"/>
                    <a:pt x="126" y="38"/>
                  </a:cubicBezTo>
                  <a:cubicBezTo>
                    <a:pt x="121" y="62"/>
                    <a:pt x="103" y="91"/>
                    <a:pt x="68" y="124"/>
                  </a:cubicBezTo>
                  <a:close/>
                </a:path>
              </a:pathLst>
            </a:custGeom>
            <a:solidFill>
              <a:schemeClr val="accent3"/>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508" name="Google Shape;508;p40"/>
            <p:cNvSpPr txBox="1"/>
            <p:nvPr/>
          </p:nvSpPr>
          <p:spPr>
            <a:xfrm>
              <a:off x="6124326" y="4227475"/>
              <a:ext cx="12987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 sz="2000">
                  <a:solidFill>
                    <a:srgbClr val="FFFFFF"/>
                  </a:solidFill>
                  <a:latin typeface="Calibri"/>
                  <a:ea typeface="Calibri"/>
                  <a:cs typeface="Calibri"/>
                  <a:sym typeface="Calibri"/>
                </a:rPr>
                <a:t>Classifiche</a:t>
              </a:r>
              <a:endParaRPr sz="2000">
                <a:solidFill>
                  <a:srgbClr val="FFFFFF"/>
                </a:solidFill>
                <a:latin typeface="Calibri"/>
                <a:ea typeface="Calibri"/>
                <a:cs typeface="Calibri"/>
                <a:sym typeface="Calibri"/>
              </a:endParaRPr>
            </a:p>
          </p:txBody>
        </p:sp>
        <p:grpSp>
          <p:nvGrpSpPr>
            <p:cNvPr id="509" name="Google Shape;509;p40"/>
            <p:cNvGrpSpPr/>
            <p:nvPr/>
          </p:nvGrpSpPr>
          <p:grpSpPr>
            <a:xfrm flipH="1" rot="10800000">
              <a:off x="4986776" y="4174329"/>
              <a:ext cx="1035209" cy="282240"/>
              <a:chOff x="7528087" y="2680830"/>
              <a:chExt cx="2803166" cy="316200"/>
            </a:xfrm>
          </p:grpSpPr>
          <p:cxnSp>
            <p:nvCxnSpPr>
              <p:cNvPr id="510" name="Google Shape;510;p40"/>
              <p:cNvCxnSpPr/>
              <p:nvPr/>
            </p:nvCxnSpPr>
            <p:spPr>
              <a:xfrm flipH="1" rot="10800000">
                <a:off x="7528087" y="2680830"/>
                <a:ext cx="498000" cy="316200"/>
              </a:xfrm>
              <a:prstGeom prst="straightConnector1">
                <a:avLst/>
              </a:prstGeom>
              <a:noFill/>
              <a:ln cap="flat" cmpd="sng" w="9525">
                <a:solidFill>
                  <a:srgbClr val="D32143"/>
                </a:solidFill>
                <a:prstDash val="solid"/>
                <a:miter lim="800000"/>
                <a:headEnd len="sm" w="sm" type="none"/>
                <a:tailEnd len="sm" w="sm" type="none"/>
              </a:ln>
            </p:spPr>
          </p:cxnSp>
          <p:cxnSp>
            <p:nvCxnSpPr>
              <p:cNvPr id="511" name="Google Shape;511;p40"/>
              <p:cNvCxnSpPr/>
              <p:nvPr/>
            </p:nvCxnSpPr>
            <p:spPr>
              <a:xfrm>
                <a:off x="8026053" y="2680840"/>
                <a:ext cx="2305200" cy="0"/>
              </a:xfrm>
              <a:prstGeom prst="straightConnector1">
                <a:avLst/>
              </a:prstGeom>
              <a:noFill/>
              <a:ln cap="flat" cmpd="sng" w="9525">
                <a:solidFill>
                  <a:srgbClr val="D32143"/>
                </a:solidFill>
                <a:prstDash val="solid"/>
                <a:miter lim="800000"/>
                <a:headEnd len="sm" w="sm" type="none"/>
                <a:tailEnd len="med" w="med" type="oval"/>
              </a:ln>
            </p:spPr>
          </p:cxnSp>
        </p:grpSp>
        <p:pic>
          <p:nvPicPr>
            <p:cNvPr id="512" name="Google Shape;512;p40"/>
            <p:cNvPicPr preferRelativeResize="0"/>
            <p:nvPr/>
          </p:nvPicPr>
          <p:blipFill>
            <a:blip r:embed="rId3">
              <a:alphaModFix/>
            </a:blip>
            <a:stretch>
              <a:fillRect/>
            </a:stretch>
          </p:blipFill>
          <p:spPr>
            <a:xfrm>
              <a:off x="4358400" y="3622901"/>
              <a:ext cx="510921" cy="604924"/>
            </a:xfrm>
            <a:prstGeom prst="rect">
              <a:avLst/>
            </a:prstGeom>
            <a:noFill/>
            <a:ln>
              <a:noFill/>
            </a:ln>
          </p:spPr>
        </p:pic>
      </p:grpSp>
      <p:grpSp>
        <p:nvGrpSpPr>
          <p:cNvPr id="513" name="Google Shape;513;p40"/>
          <p:cNvGrpSpPr/>
          <p:nvPr/>
        </p:nvGrpSpPr>
        <p:grpSpPr>
          <a:xfrm>
            <a:off x="4517506" y="2840129"/>
            <a:ext cx="3485734" cy="1211046"/>
            <a:chOff x="4517506" y="2840129"/>
            <a:chExt cx="3485734" cy="1211046"/>
          </a:xfrm>
        </p:grpSpPr>
        <p:sp>
          <p:nvSpPr>
            <p:cNvPr id="514" name="Google Shape;514;p40"/>
            <p:cNvSpPr/>
            <p:nvPr/>
          </p:nvSpPr>
          <p:spPr>
            <a:xfrm>
              <a:off x="4517506" y="2840129"/>
              <a:ext cx="1605336" cy="1211046"/>
            </a:xfrm>
            <a:custGeom>
              <a:rect b="b" l="l" r="r" t="t"/>
              <a:pathLst>
                <a:path extrusionOk="0" h="258" w="342">
                  <a:moveTo>
                    <a:pt x="77" y="120"/>
                  </a:moveTo>
                  <a:cubicBezTo>
                    <a:pt x="83" y="144"/>
                    <a:pt x="89" y="168"/>
                    <a:pt x="102" y="190"/>
                  </a:cubicBezTo>
                  <a:cubicBezTo>
                    <a:pt x="114" y="212"/>
                    <a:pt x="133" y="232"/>
                    <a:pt x="159" y="243"/>
                  </a:cubicBezTo>
                  <a:cubicBezTo>
                    <a:pt x="184" y="254"/>
                    <a:pt x="215" y="258"/>
                    <a:pt x="245" y="249"/>
                  </a:cubicBezTo>
                  <a:cubicBezTo>
                    <a:pt x="276" y="240"/>
                    <a:pt x="305" y="220"/>
                    <a:pt x="321" y="190"/>
                  </a:cubicBezTo>
                  <a:cubicBezTo>
                    <a:pt x="339" y="161"/>
                    <a:pt x="342" y="126"/>
                    <a:pt x="334" y="95"/>
                  </a:cubicBezTo>
                  <a:cubicBezTo>
                    <a:pt x="326" y="65"/>
                    <a:pt x="308" y="39"/>
                    <a:pt x="286" y="23"/>
                  </a:cubicBezTo>
                  <a:cubicBezTo>
                    <a:pt x="263" y="7"/>
                    <a:pt x="237" y="0"/>
                    <a:pt x="212" y="0"/>
                  </a:cubicBezTo>
                  <a:cubicBezTo>
                    <a:pt x="186" y="0"/>
                    <a:pt x="162" y="8"/>
                    <a:pt x="138" y="13"/>
                  </a:cubicBezTo>
                  <a:cubicBezTo>
                    <a:pt x="92" y="28"/>
                    <a:pt x="58" y="28"/>
                    <a:pt x="35" y="21"/>
                  </a:cubicBezTo>
                  <a:cubicBezTo>
                    <a:pt x="12" y="13"/>
                    <a:pt x="1" y="5"/>
                    <a:pt x="1" y="5"/>
                  </a:cubicBezTo>
                  <a:cubicBezTo>
                    <a:pt x="0" y="5"/>
                    <a:pt x="13" y="11"/>
                    <a:pt x="31" y="27"/>
                  </a:cubicBezTo>
                  <a:cubicBezTo>
                    <a:pt x="49" y="43"/>
                    <a:pt x="66" y="73"/>
                    <a:pt x="77" y="120"/>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cxnSp>
          <p:nvCxnSpPr>
            <p:cNvPr id="515" name="Google Shape;515;p40"/>
            <p:cNvCxnSpPr/>
            <p:nvPr/>
          </p:nvCxnSpPr>
          <p:spPr>
            <a:xfrm>
              <a:off x="5904258" y="3233357"/>
              <a:ext cx="851400" cy="0"/>
            </a:xfrm>
            <a:prstGeom prst="straightConnector1">
              <a:avLst/>
            </a:prstGeom>
            <a:noFill/>
            <a:ln cap="flat" cmpd="sng" w="9525">
              <a:solidFill>
                <a:srgbClr val="D32143"/>
              </a:solidFill>
              <a:prstDash val="solid"/>
              <a:miter lim="800000"/>
              <a:headEnd len="sm" w="sm" type="none"/>
              <a:tailEnd len="med" w="med" type="oval"/>
            </a:ln>
          </p:spPr>
        </p:cxnSp>
        <p:sp>
          <p:nvSpPr>
            <p:cNvPr id="516" name="Google Shape;516;p40"/>
            <p:cNvSpPr/>
            <p:nvPr/>
          </p:nvSpPr>
          <p:spPr>
            <a:xfrm>
              <a:off x="5349250" y="3273425"/>
              <a:ext cx="432000" cy="431984"/>
            </a:xfrm>
            <a:custGeom>
              <a:rect b="b" l="l" r="r" t="t"/>
              <a:pathLst>
                <a:path extrusionOk="0" h="21583" w="21600">
                  <a:moveTo>
                    <a:pt x="12364" y="11941"/>
                  </a:moveTo>
                  <a:lnTo>
                    <a:pt x="13062" y="14033"/>
                  </a:lnTo>
                  <a:lnTo>
                    <a:pt x="11365" y="12790"/>
                  </a:lnTo>
                  <a:lnTo>
                    <a:pt x="10785" y="12365"/>
                  </a:lnTo>
                  <a:lnTo>
                    <a:pt x="10205" y="12790"/>
                  </a:lnTo>
                  <a:lnTo>
                    <a:pt x="8508" y="14033"/>
                  </a:lnTo>
                  <a:lnTo>
                    <a:pt x="9206" y="11941"/>
                  </a:lnTo>
                  <a:lnTo>
                    <a:pt x="9426" y="11282"/>
                  </a:lnTo>
                  <a:lnTo>
                    <a:pt x="8877" y="10856"/>
                  </a:lnTo>
                  <a:lnTo>
                    <a:pt x="7511" y="9794"/>
                  </a:lnTo>
                  <a:lnTo>
                    <a:pt x="9790" y="9794"/>
                  </a:lnTo>
                  <a:lnTo>
                    <a:pt x="10030" y="9160"/>
                  </a:lnTo>
                  <a:lnTo>
                    <a:pt x="10785" y="7162"/>
                  </a:lnTo>
                  <a:lnTo>
                    <a:pt x="11540" y="9160"/>
                  </a:lnTo>
                  <a:lnTo>
                    <a:pt x="11779" y="9794"/>
                  </a:lnTo>
                  <a:lnTo>
                    <a:pt x="14059" y="9794"/>
                  </a:lnTo>
                  <a:lnTo>
                    <a:pt x="12692" y="10856"/>
                  </a:lnTo>
                  <a:lnTo>
                    <a:pt x="12144" y="11282"/>
                  </a:lnTo>
                  <a:cubicBezTo>
                    <a:pt x="12144" y="11282"/>
                    <a:pt x="12364" y="11941"/>
                    <a:pt x="12364" y="11941"/>
                  </a:cubicBezTo>
                  <a:close/>
                  <a:moveTo>
                    <a:pt x="12458" y="8813"/>
                  </a:moveTo>
                  <a:lnTo>
                    <a:pt x="10785" y="4384"/>
                  </a:lnTo>
                  <a:lnTo>
                    <a:pt x="9111" y="8813"/>
                  </a:lnTo>
                  <a:lnTo>
                    <a:pt x="4649" y="8813"/>
                  </a:lnTo>
                  <a:lnTo>
                    <a:pt x="8275" y="11631"/>
                  </a:lnTo>
                  <a:lnTo>
                    <a:pt x="6601" y="16647"/>
                  </a:lnTo>
                  <a:lnTo>
                    <a:pt x="10785" y="13582"/>
                  </a:lnTo>
                  <a:lnTo>
                    <a:pt x="14969" y="16647"/>
                  </a:lnTo>
                  <a:lnTo>
                    <a:pt x="13295" y="11631"/>
                  </a:lnTo>
                  <a:lnTo>
                    <a:pt x="16921" y="8813"/>
                  </a:lnTo>
                  <a:cubicBezTo>
                    <a:pt x="16921" y="8813"/>
                    <a:pt x="12458" y="8813"/>
                    <a:pt x="12458" y="8813"/>
                  </a:cubicBezTo>
                  <a:close/>
                  <a:moveTo>
                    <a:pt x="10800" y="20592"/>
                  </a:moveTo>
                  <a:cubicBezTo>
                    <a:pt x="9796" y="20381"/>
                    <a:pt x="982" y="17399"/>
                    <a:pt x="982" y="12263"/>
                  </a:cubicBezTo>
                  <a:cubicBezTo>
                    <a:pt x="982" y="7469"/>
                    <a:pt x="2322" y="2919"/>
                    <a:pt x="2778" y="1179"/>
                  </a:cubicBezTo>
                  <a:cubicBezTo>
                    <a:pt x="4022" y="1719"/>
                    <a:pt x="7232" y="2943"/>
                    <a:pt x="10800" y="2943"/>
                  </a:cubicBezTo>
                  <a:cubicBezTo>
                    <a:pt x="14368" y="2943"/>
                    <a:pt x="17579" y="1719"/>
                    <a:pt x="18823" y="1179"/>
                  </a:cubicBezTo>
                  <a:cubicBezTo>
                    <a:pt x="19278" y="2918"/>
                    <a:pt x="20618" y="7466"/>
                    <a:pt x="20618" y="12263"/>
                  </a:cubicBezTo>
                  <a:cubicBezTo>
                    <a:pt x="20618" y="17393"/>
                    <a:pt x="11803" y="20381"/>
                    <a:pt x="10800" y="20592"/>
                  </a:cubicBezTo>
                  <a:moveTo>
                    <a:pt x="19618" y="356"/>
                  </a:moveTo>
                  <a:cubicBezTo>
                    <a:pt x="19577" y="216"/>
                    <a:pt x="19477" y="101"/>
                    <a:pt x="19343" y="42"/>
                  </a:cubicBezTo>
                  <a:cubicBezTo>
                    <a:pt x="19210" y="-17"/>
                    <a:pt x="19057" y="-13"/>
                    <a:pt x="18926" y="52"/>
                  </a:cubicBezTo>
                  <a:cubicBezTo>
                    <a:pt x="18888" y="71"/>
                    <a:pt x="15053" y="1962"/>
                    <a:pt x="10800" y="1962"/>
                  </a:cubicBezTo>
                  <a:cubicBezTo>
                    <a:pt x="6556" y="1962"/>
                    <a:pt x="2712" y="71"/>
                    <a:pt x="2674" y="52"/>
                  </a:cubicBezTo>
                  <a:cubicBezTo>
                    <a:pt x="2543" y="-13"/>
                    <a:pt x="2391" y="-17"/>
                    <a:pt x="2257" y="42"/>
                  </a:cubicBezTo>
                  <a:cubicBezTo>
                    <a:pt x="2124" y="101"/>
                    <a:pt x="2023" y="216"/>
                    <a:pt x="1983" y="356"/>
                  </a:cubicBezTo>
                  <a:cubicBezTo>
                    <a:pt x="1963" y="426"/>
                    <a:pt x="0" y="6376"/>
                    <a:pt x="0" y="12263"/>
                  </a:cubicBezTo>
                  <a:cubicBezTo>
                    <a:pt x="0" y="18484"/>
                    <a:pt x="10271" y="21491"/>
                    <a:pt x="10708" y="21575"/>
                  </a:cubicBezTo>
                  <a:cubicBezTo>
                    <a:pt x="10739" y="21580"/>
                    <a:pt x="10770" y="21583"/>
                    <a:pt x="10800" y="21583"/>
                  </a:cubicBezTo>
                  <a:cubicBezTo>
                    <a:pt x="10831" y="21583"/>
                    <a:pt x="10862" y="21580"/>
                    <a:pt x="10892" y="21575"/>
                  </a:cubicBezTo>
                  <a:cubicBezTo>
                    <a:pt x="11329" y="21491"/>
                    <a:pt x="21600" y="18484"/>
                    <a:pt x="21600" y="12263"/>
                  </a:cubicBezTo>
                  <a:cubicBezTo>
                    <a:pt x="21600" y="6376"/>
                    <a:pt x="19637" y="426"/>
                    <a:pt x="19618" y="356"/>
                  </a:cubicBezTo>
                </a:path>
              </a:pathLst>
            </a:custGeom>
            <a:solidFill>
              <a:srgbClr val="000000"/>
            </a:solidFill>
            <a:ln>
              <a:noFill/>
            </a:ln>
          </p:spPr>
          <p:txBody>
            <a:bodyPr anchorCtr="0" anchor="ctr" bIns="19025" lIns="19025" spcFirstLastPara="1" rIns="19025" wrap="square" tIns="19025">
              <a:noAutofit/>
            </a:bodyPr>
            <a:lstStyle/>
            <a:p>
              <a:pPr indent="0" lvl="0" marL="0" marR="0" rtl="0" algn="l">
                <a:spcBef>
                  <a:spcPts val="0"/>
                </a:spcBef>
                <a:spcAft>
                  <a:spcPts val="0"/>
                </a:spcAft>
                <a:buNone/>
              </a:pPr>
              <a:r>
                <a:t/>
              </a:r>
              <a:endParaRPr sz="1500">
                <a:solidFill>
                  <a:srgbClr val="FFFFFF"/>
                </a:solidFill>
                <a:latin typeface="Calibri"/>
                <a:ea typeface="Calibri"/>
                <a:cs typeface="Calibri"/>
                <a:sym typeface="Calibri"/>
              </a:endParaRPr>
            </a:p>
          </p:txBody>
        </p:sp>
        <p:sp>
          <p:nvSpPr>
            <p:cNvPr id="517" name="Google Shape;517;p40"/>
            <p:cNvSpPr txBox="1"/>
            <p:nvPr/>
          </p:nvSpPr>
          <p:spPr>
            <a:xfrm>
              <a:off x="6803840" y="2879358"/>
              <a:ext cx="11994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 sz="2000">
                  <a:solidFill>
                    <a:srgbClr val="FFFFFF"/>
                  </a:solidFill>
                  <a:latin typeface="Calibri"/>
                  <a:ea typeface="Calibri"/>
                  <a:cs typeface="Calibri"/>
                  <a:sym typeface="Calibri"/>
                </a:rPr>
                <a:t>Badge e obiettivi</a:t>
              </a:r>
              <a:endParaRPr sz="2000">
                <a:solidFill>
                  <a:srgbClr val="FFFFFF"/>
                </a:solidFill>
                <a:latin typeface="Calibri"/>
                <a:ea typeface="Calibri"/>
                <a:cs typeface="Calibri"/>
                <a:sym typeface="Calibri"/>
              </a:endParaRPr>
            </a:p>
          </p:txBody>
        </p:sp>
      </p:grpSp>
      <p:grpSp>
        <p:nvGrpSpPr>
          <p:cNvPr id="518" name="Google Shape;518;p40"/>
          <p:cNvGrpSpPr/>
          <p:nvPr/>
        </p:nvGrpSpPr>
        <p:grpSpPr>
          <a:xfrm>
            <a:off x="468950" y="2840129"/>
            <a:ext cx="4193714" cy="1393046"/>
            <a:chOff x="468950" y="2840129"/>
            <a:chExt cx="4193714" cy="1393046"/>
          </a:xfrm>
        </p:grpSpPr>
        <p:sp>
          <p:nvSpPr>
            <p:cNvPr id="519" name="Google Shape;519;p40"/>
            <p:cNvSpPr/>
            <p:nvPr/>
          </p:nvSpPr>
          <p:spPr>
            <a:xfrm>
              <a:off x="3062022" y="2840129"/>
              <a:ext cx="1600642" cy="1211046"/>
            </a:xfrm>
            <a:custGeom>
              <a:rect b="b" l="l" r="r" t="t"/>
              <a:pathLst>
                <a:path extrusionOk="0" h="258" w="341">
                  <a:moveTo>
                    <a:pt x="310" y="27"/>
                  </a:moveTo>
                  <a:cubicBezTo>
                    <a:pt x="328" y="11"/>
                    <a:pt x="341" y="5"/>
                    <a:pt x="341" y="5"/>
                  </a:cubicBezTo>
                  <a:cubicBezTo>
                    <a:pt x="341" y="5"/>
                    <a:pt x="330" y="13"/>
                    <a:pt x="307" y="21"/>
                  </a:cubicBezTo>
                  <a:cubicBezTo>
                    <a:pt x="284" y="28"/>
                    <a:pt x="249" y="28"/>
                    <a:pt x="203" y="13"/>
                  </a:cubicBezTo>
                  <a:cubicBezTo>
                    <a:pt x="180" y="8"/>
                    <a:pt x="155" y="0"/>
                    <a:pt x="130" y="0"/>
                  </a:cubicBezTo>
                  <a:cubicBezTo>
                    <a:pt x="105" y="0"/>
                    <a:pt x="78" y="7"/>
                    <a:pt x="56" y="23"/>
                  </a:cubicBezTo>
                  <a:cubicBezTo>
                    <a:pt x="34" y="39"/>
                    <a:pt x="15" y="65"/>
                    <a:pt x="8" y="95"/>
                  </a:cubicBezTo>
                  <a:cubicBezTo>
                    <a:pt x="0" y="126"/>
                    <a:pt x="3" y="161"/>
                    <a:pt x="20" y="190"/>
                  </a:cubicBezTo>
                  <a:cubicBezTo>
                    <a:pt x="37" y="220"/>
                    <a:pt x="66" y="240"/>
                    <a:pt x="96" y="249"/>
                  </a:cubicBezTo>
                  <a:cubicBezTo>
                    <a:pt x="127" y="258"/>
                    <a:pt x="158" y="254"/>
                    <a:pt x="183" y="243"/>
                  </a:cubicBezTo>
                  <a:cubicBezTo>
                    <a:pt x="208" y="232"/>
                    <a:pt x="227" y="212"/>
                    <a:pt x="240" y="190"/>
                  </a:cubicBezTo>
                  <a:cubicBezTo>
                    <a:pt x="252" y="168"/>
                    <a:pt x="258" y="144"/>
                    <a:pt x="265" y="120"/>
                  </a:cubicBezTo>
                  <a:cubicBezTo>
                    <a:pt x="276" y="73"/>
                    <a:pt x="292" y="43"/>
                    <a:pt x="310" y="27"/>
                  </a:cubicBezTo>
                  <a:close/>
                </a:path>
              </a:pathLst>
            </a:custGeom>
            <a:solidFill>
              <a:schemeClr val="accent4"/>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20" name="Google Shape;520;p40"/>
            <p:cNvGrpSpPr/>
            <p:nvPr/>
          </p:nvGrpSpPr>
          <p:grpSpPr>
            <a:xfrm flipH="1" rot="10800000">
              <a:off x="2194742" y="3622899"/>
              <a:ext cx="1087348" cy="419977"/>
              <a:chOff x="1581987" y="2697514"/>
              <a:chExt cx="2577264" cy="316200"/>
            </a:xfrm>
          </p:grpSpPr>
          <p:cxnSp>
            <p:nvCxnSpPr>
              <p:cNvPr id="521" name="Google Shape;521;p40"/>
              <p:cNvCxnSpPr/>
              <p:nvPr/>
            </p:nvCxnSpPr>
            <p:spPr>
              <a:xfrm rot="10800000">
                <a:off x="3661251" y="2697514"/>
                <a:ext cx="498000" cy="316200"/>
              </a:xfrm>
              <a:prstGeom prst="straightConnector1">
                <a:avLst/>
              </a:prstGeom>
              <a:noFill/>
              <a:ln cap="flat" cmpd="sng" w="9525">
                <a:solidFill>
                  <a:srgbClr val="D32143"/>
                </a:solidFill>
                <a:prstDash val="solid"/>
                <a:miter lim="800000"/>
                <a:headEnd len="sm" w="sm" type="none"/>
                <a:tailEnd len="sm" w="sm" type="none"/>
              </a:ln>
            </p:spPr>
          </p:cxnSp>
          <p:cxnSp>
            <p:nvCxnSpPr>
              <p:cNvPr id="522" name="Google Shape;522;p40"/>
              <p:cNvCxnSpPr/>
              <p:nvPr/>
            </p:nvCxnSpPr>
            <p:spPr>
              <a:xfrm rot="10800000">
                <a:off x="1581987" y="2697524"/>
                <a:ext cx="2079300" cy="0"/>
              </a:xfrm>
              <a:prstGeom prst="straightConnector1">
                <a:avLst/>
              </a:prstGeom>
              <a:noFill/>
              <a:ln cap="flat" cmpd="sng" w="9525">
                <a:solidFill>
                  <a:srgbClr val="D32143"/>
                </a:solidFill>
                <a:prstDash val="solid"/>
                <a:miter lim="800000"/>
                <a:headEnd len="sm" w="sm" type="none"/>
                <a:tailEnd len="med" w="med" type="oval"/>
              </a:ln>
            </p:spPr>
          </p:cxnSp>
        </p:grpSp>
        <p:sp>
          <p:nvSpPr>
            <p:cNvPr id="523" name="Google Shape;523;p40"/>
            <p:cNvSpPr txBox="1"/>
            <p:nvPr/>
          </p:nvSpPr>
          <p:spPr>
            <a:xfrm>
              <a:off x="468950" y="3832975"/>
              <a:ext cx="1680600" cy="4002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 sz="2000">
                  <a:solidFill>
                    <a:srgbClr val="FFFFFF"/>
                  </a:solidFill>
                  <a:latin typeface="Calibri"/>
                  <a:ea typeface="Calibri"/>
                  <a:cs typeface="Calibri"/>
                  <a:sym typeface="Calibri"/>
                </a:rPr>
                <a:t>Collaborazioni</a:t>
              </a:r>
              <a:endParaRPr sz="2000">
                <a:solidFill>
                  <a:srgbClr val="FFFFFF"/>
                </a:solidFill>
                <a:latin typeface="Calibri"/>
                <a:ea typeface="Calibri"/>
                <a:cs typeface="Calibri"/>
                <a:sym typeface="Calibri"/>
              </a:endParaRPr>
            </a:p>
          </p:txBody>
        </p:sp>
        <p:sp>
          <p:nvSpPr>
            <p:cNvPr id="524" name="Google Shape;524;p40"/>
            <p:cNvSpPr/>
            <p:nvPr/>
          </p:nvSpPr>
          <p:spPr>
            <a:xfrm>
              <a:off x="3446465" y="3229662"/>
              <a:ext cx="432000" cy="432000"/>
            </a:xfrm>
            <a:custGeom>
              <a:rect b="b" l="l" r="r" t="t"/>
              <a:pathLst>
                <a:path extrusionOk="0" h="128" w="128">
                  <a:moveTo>
                    <a:pt x="117" y="42"/>
                  </a:moveTo>
                  <a:cubicBezTo>
                    <a:pt x="112" y="41"/>
                    <a:pt x="100" y="41"/>
                    <a:pt x="83" y="40"/>
                  </a:cubicBezTo>
                  <a:cubicBezTo>
                    <a:pt x="84" y="36"/>
                    <a:pt x="84" y="33"/>
                    <a:pt x="84" y="27"/>
                  </a:cubicBezTo>
                  <a:cubicBezTo>
                    <a:pt x="84" y="13"/>
                    <a:pt x="73" y="0"/>
                    <a:pt x="64" y="0"/>
                  </a:cubicBezTo>
                  <a:cubicBezTo>
                    <a:pt x="57" y="0"/>
                    <a:pt x="52" y="5"/>
                    <a:pt x="52" y="12"/>
                  </a:cubicBezTo>
                  <a:cubicBezTo>
                    <a:pt x="52" y="20"/>
                    <a:pt x="49" y="34"/>
                    <a:pt x="36" y="41"/>
                  </a:cubicBezTo>
                  <a:cubicBezTo>
                    <a:pt x="35" y="41"/>
                    <a:pt x="32" y="43"/>
                    <a:pt x="32" y="43"/>
                  </a:cubicBezTo>
                  <a:cubicBezTo>
                    <a:pt x="32" y="43"/>
                    <a:pt x="32" y="43"/>
                    <a:pt x="32" y="43"/>
                  </a:cubicBezTo>
                  <a:cubicBezTo>
                    <a:pt x="30" y="41"/>
                    <a:pt x="27" y="40"/>
                    <a:pt x="24" y="40"/>
                  </a:cubicBezTo>
                  <a:cubicBezTo>
                    <a:pt x="12" y="40"/>
                    <a:pt x="12" y="40"/>
                    <a:pt x="12" y="40"/>
                  </a:cubicBezTo>
                  <a:cubicBezTo>
                    <a:pt x="5" y="40"/>
                    <a:pt x="0" y="45"/>
                    <a:pt x="0" y="52"/>
                  </a:cubicBezTo>
                  <a:cubicBezTo>
                    <a:pt x="0" y="116"/>
                    <a:pt x="0" y="116"/>
                    <a:pt x="0" y="116"/>
                  </a:cubicBezTo>
                  <a:cubicBezTo>
                    <a:pt x="0" y="123"/>
                    <a:pt x="5" y="128"/>
                    <a:pt x="12" y="128"/>
                  </a:cubicBezTo>
                  <a:cubicBezTo>
                    <a:pt x="24" y="128"/>
                    <a:pt x="24" y="128"/>
                    <a:pt x="24" y="128"/>
                  </a:cubicBezTo>
                  <a:cubicBezTo>
                    <a:pt x="29" y="128"/>
                    <a:pt x="33" y="125"/>
                    <a:pt x="35" y="121"/>
                  </a:cubicBezTo>
                  <a:cubicBezTo>
                    <a:pt x="35" y="121"/>
                    <a:pt x="35" y="121"/>
                    <a:pt x="35" y="121"/>
                  </a:cubicBezTo>
                  <a:cubicBezTo>
                    <a:pt x="35" y="121"/>
                    <a:pt x="35" y="121"/>
                    <a:pt x="36" y="121"/>
                  </a:cubicBezTo>
                  <a:cubicBezTo>
                    <a:pt x="36" y="121"/>
                    <a:pt x="36" y="121"/>
                    <a:pt x="36" y="121"/>
                  </a:cubicBezTo>
                  <a:cubicBezTo>
                    <a:pt x="38" y="122"/>
                    <a:pt x="43" y="123"/>
                    <a:pt x="52" y="125"/>
                  </a:cubicBezTo>
                  <a:cubicBezTo>
                    <a:pt x="54" y="126"/>
                    <a:pt x="65" y="128"/>
                    <a:pt x="76" y="128"/>
                  </a:cubicBezTo>
                  <a:cubicBezTo>
                    <a:pt x="98" y="128"/>
                    <a:pt x="98" y="128"/>
                    <a:pt x="98" y="128"/>
                  </a:cubicBezTo>
                  <a:cubicBezTo>
                    <a:pt x="105" y="128"/>
                    <a:pt x="109" y="125"/>
                    <a:pt x="112" y="120"/>
                  </a:cubicBezTo>
                  <a:cubicBezTo>
                    <a:pt x="112" y="120"/>
                    <a:pt x="113" y="118"/>
                    <a:pt x="114" y="116"/>
                  </a:cubicBezTo>
                  <a:cubicBezTo>
                    <a:pt x="115" y="114"/>
                    <a:pt x="115" y="112"/>
                    <a:pt x="114" y="109"/>
                  </a:cubicBezTo>
                  <a:cubicBezTo>
                    <a:pt x="118" y="106"/>
                    <a:pt x="120" y="102"/>
                    <a:pt x="121" y="99"/>
                  </a:cubicBezTo>
                  <a:cubicBezTo>
                    <a:pt x="122" y="94"/>
                    <a:pt x="122" y="90"/>
                    <a:pt x="121" y="88"/>
                  </a:cubicBezTo>
                  <a:cubicBezTo>
                    <a:pt x="123" y="85"/>
                    <a:pt x="125" y="82"/>
                    <a:pt x="126" y="77"/>
                  </a:cubicBezTo>
                  <a:cubicBezTo>
                    <a:pt x="127" y="73"/>
                    <a:pt x="126" y="70"/>
                    <a:pt x="124" y="67"/>
                  </a:cubicBezTo>
                  <a:cubicBezTo>
                    <a:pt x="127" y="65"/>
                    <a:pt x="128" y="61"/>
                    <a:pt x="128" y="58"/>
                  </a:cubicBezTo>
                  <a:cubicBezTo>
                    <a:pt x="128" y="58"/>
                    <a:pt x="128" y="58"/>
                    <a:pt x="128" y="58"/>
                  </a:cubicBezTo>
                  <a:cubicBezTo>
                    <a:pt x="128" y="57"/>
                    <a:pt x="128" y="57"/>
                    <a:pt x="128" y="56"/>
                  </a:cubicBezTo>
                  <a:cubicBezTo>
                    <a:pt x="128" y="51"/>
                    <a:pt x="125" y="44"/>
                    <a:pt x="117" y="42"/>
                  </a:cubicBezTo>
                  <a:close/>
                  <a:moveTo>
                    <a:pt x="28" y="116"/>
                  </a:moveTo>
                  <a:cubicBezTo>
                    <a:pt x="28" y="118"/>
                    <a:pt x="26" y="120"/>
                    <a:pt x="24" y="120"/>
                  </a:cubicBezTo>
                  <a:cubicBezTo>
                    <a:pt x="12" y="120"/>
                    <a:pt x="12" y="120"/>
                    <a:pt x="12" y="120"/>
                  </a:cubicBezTo>
                  <a:cubicBezTo>
                    <a:pt x="10" y="120"/>
                    <a:pt x="8" y="118"/>
                    <a:pt x="8" y="116"/>
                  </a:cubicBezTo>
                  <a:cubicBezTo>
                    <a:pt x="8" y="52"/>
                    <a:pt x="8" y="52"/>
                    <a:pt x="8" y="52"/>
                  </a:cubicBezTo>
                  <a:cubicBezTo>
                    <a:pt x="8" y="50"/>
                    <a:pt x="10" y="48"/>
                    <a:pt x="12" y="48"/>
                  </a:cubicBezTo>
                  <a:cubicBezTo>
                    <a:pt x="24" y="48"/>
                    <a:pt x="24" y="48"/>
                    <a:pt x="24" y="48"/>
                  </a:cubicBezTo>
                  <a:cubicBezTo>
                    <a:pt x="26" y="48"/>
                    <a:pt x="28" y="50"/>
                    <a:pt x="28" y="52"/>
                  </a:cubicBezTo>
                  <a:lnTo>
                    <a:pt x="28" y="116"/>
                  </a:lnTo>
                  <a:close/>
                  <a:moveTo>
                    <a:pt x="120" y="58"/>
                  </a:moveTo>
                  <a:cubicBezTo>
                    <a:pt x="120" y="60"/>
                    <a:pt x="119" y="64"/>
                    <a:pt x="112" y="64"/>
                  </a:cubicBezTo>
                  <a:cubicBezTo>
                    <a:pt x="106" y="64"/>
                    <a:pt x="104" y="64"/>
                    <a:pt x="104" y="64"/>
                  </a:cubicBezTo>
                  <a:cubicBezTo>
                    <a:pt x="103" y="64"/>
                    <a:pt x="102" y="65"/>
                    <a:pt x="102" y="66"/>
                  </a:cubicBezTo>
                  <a:cubicBezTo>
                    <a:pt x="102" y="67"/>
                    <a:pt x="103" y="68"/>
                    <a:pt x="104" y="68"/>
                  </a:cubicBezTo>
                  <a:cubicBezTo>
                    <a:pt x="104" y="68"/>
                    <a:pt x="106" y="68"/>
                    <a:pt x="112" y="68"/>
                  </a:cubicBezTo>
                  <a:cubicBezTo>
                    <a:pt x="118" y="68"/>
                    <a:pt x="119" y="73"/>
                    <a:pt x="118" y="75"/>
                  </a:cubicBezTo>
                  <a:cubicBezTo>
                    <a:pt x="118" y="78"/>
                    <a:pt x="116" y="84"/>
                    <a:pt x="110" y="84"/>
                  </a:cubicBezTo>
                  <a:cubicBezTo>
                    <a:pt x="103" y="84"/>
                    <a:pt x="100" y="84"/>
                    <a:pt x="100" y="84"/>
                  </a:cubicBezTo>
                  <a:cubicBezTo>
                    <a:pt x="99" y="84"/>
                    <a:pt x="98" y="85"/>
                    <a:pt x="98" y="86"/>
                  </a:cubicBezTo>
                  <a:cubicBezTo>
                    <a:pt x="98" y="87"/>
                    <a:pt x="99" y="88"/>
                    <a:pt x="100" y="88"/>
                  </a:cubicBezTo>
                  <a:cubicBezTo>
                    <a:pt x="100" y="88"/>
                    <a:pt x="105" y="88"/>
                    <a:pt x="108" y="88"/>
                  </a:cubicBezTo>
                  <a:cubicBezTo>
                    <a:pt x="115" y="88"/>
                    <a:pt x="114" y="93"/>
                    <a:pt x="113" y="96"/>
                  </a:cubicBezTo>
                  <a:cubicBezTo>
                    <a:pt x="112" y="100"/>
                    <a:pt x="111" y="104"/>
                    <a:pt x="103" y="104"/>
                  </a:cubicBezTo>
                  <a:cubicBezTo>
                    <a:pt x="100" y="104"/>
                    <a:pt x="96" y="104"/>
                    <a:pt x="96" y="104"/>
                  </a:cubicBezTo>
                  <a:cubicBezTo>
                    <a:pt x="95" y="104"/>
                    <a:pt x="94" y="105"/>
                    <a:pt x="94" y="106"/>
                  </a:cubicBezTo>
                  <a:cubicBezTo>
                    <a:pt x="94" y="107"/>
                    <a:pt x="95" y="108"/>
                    <a:pt x="96" y="108"/>
                  </a:cubicBezTo>
                  <a:cubicBezTo>
                    <a:pt x="96" y="108"/>
                    <a:pt x="99" y="108"/>
                    <a:pt x="102" y="108"/>
                  </a:cubicBezTo>
                  <a:cubicBezTo>
                    <a:pt x="107" y="108"/>
                    <a:pt x="107" y="112"/>
                    <a:pt x="106" y="114"/>
                  </a:cubicBezTo>
                  <a:cubicBezTo>
                    <a:pt x="106" y="115"/>
                    <a:pt x="105" y="116"/>
                    <a:pt x="105" y="117"/>
                  </a:cubicBezTo>
                  <a:cubicBezTo>
                    <a:pt x="104" y="119"/>
                    <a:pt x="102" y="120"/>
                    <a:pt x="98" y="120"/>
                  </a:cubicBezTo>
                  <a:cubicBezTo>
                    <a:pt x="76" y="120"/>
                    <a:pt x="76" y="120"/>
                    <a:pt x="76" y="120"/>
                  </a:cubicBezTo>
                  <a:cubicBezTo>
                    <a:pt x="65" y="120"/>
                    <a:pt x="54" y="118"/>
                    <a:pt x="54" y="117"/>
                  </a:cubicBezTo>
                  <a:cubicBezTo>
                    <a:pt x="37" y="114"/>
                    <a:pt x="36" y="113"/>
                    <a:pt x="35" y="113"/>
                  </a:cubicBezTo>
                  <a:cubicBezTo>
                    <a:pt x="35" y="113"/>
                    <a:pt x="32" y="112"/>
                    <a:pt x="32" y="110"/>
                  </a:cubicBezTo>
                  <a:cubicBezTo>
                    <a:pt x="32" y="54"/>
                    <a:pt x="32" y="54"/>
                    <a:pt x="32" y="54"/>
                  </a:cubicBezTo>
                  <a:cubicBezTo>
                    <a:pt x="32" y="52"/>
                    <a:pt x="33" y="51"/>
                    <a:pt x="35" y="50"/>
                  </a:cubicBezTo>
                  <a:cubicBezTo>
                    <a:pt x="35" y="50"/>
                    <a:pt x="36" y="50"/>
                    <a:pt x="36" y="50"/>
                  </a:cubicBezTo>
                  <a:cubicBezTo>
                    <a:pt x="54" y="42"/>
                    <a:pt x="60" y="26"/>
                    <a:pt x="60" y="12"/>
                  </a:cubicBezTo>
                  <a:cubicBezTo>
                    <a:pt x="60" y="10"/>
                    <a:pt x="62" y="8"/>
                    <a:pt x="64" y="8"/>
                  </a:cubicBezTo>
                  <a:cubicBezTo>
                    <a:pt x="68" y="8"/>
                    <a:pt x="76" y="16"/>
                    <a:pt x="76" y="27"/>
                  </a:cubicBezTo>
                  <a:cubicBezTo>
                    <a:pt x="76" y="36"/>
                    <a:pt x="75" y="38"/>
                    <a:pt x="72" y="48"/>
                  </a:cubicBezTo>
                  <a:cubicBezTo>
                    <a:pt x="112" y="48"/>
                    <a:pt x="112" y="49"/>
                    <a:pt x="115" y="50"/>
                  </a:cubicBezTo>
                  <a:cubicBezTo>
                    <a:pt x="120" y="51"/>
                    <a:pt x="120" y="54"/>
                    <a:pt x="120" y="56"/>
                  </a:cubicBezTo>
                  <a:cubicBezTo>
                    <a:pt x="120" y="57"/>
                    <a:pt x="120" y="57"/>
                    <a:pt x="120" y="58"/>
                  </a:cubicBez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525" name="Google Shape;525;p40"/>
          <p:cNvGrpSpPr/>
          <p:nvPr/>
        </p:nvGrpSpPr>
        <p:grpSpPr>
          <a:xfrm>
            <a:off x="4517506" y="1477675"/>
            <a:ext cx="3846147" cy="1494003"/>
            <a:chOff x="4517506" y="1477675"/>
            <a:chExt cx="3846147" cy="1494003"/>
          </a:xfrm>
        </p:grpSpPr>
        <p:grpSp>
          <p:nvGrpSpPr>
            <p:cNvPr id="526" name="Google Shape;526;p40"/>
            <p:cNvGrpSpPr/>
            <p:nvPr/>
          </p:nvGrpSpPr>
          <p:grpSpPr>
            <a:xfrm>
              <a:off x="4517506" y="1477675"/>
              <a:ext cx="3846147" cy="1494003"/>
              <a:chOff x="4517506" y="1477675"/>
              <a:chExt cx="3846147" cy="1494003"/>
            </a:xfrm>
          </p:grpSpPr>
          <p:sp>
            <p:nvSpPr>
              <p:cNvPr id="527" name="Google Shape;527;p40"/>
              <p:cNvSpPr/>
              <p:nvPr/>
            </p:nvSpPr>
            <p:spPr>
              <a:xfrm>
                <a:off x="4517506" y="1760632"/>
                <a:ext cx="1605336" cy="1211046"/>
              </a:xfrm>
              <a:custGeom>
                <a:rect b="b" l="l" r="r" t="t"/>
                <a:pathLst>
                  <a:path extrusionOk="0" h="258" w="342">
                    <a:moveTo>
                      <a:pt x="138" y="244"/>
                    </a:moveTo>
                    <a:cubicBezTo>
                      <a:pt x="162" y="250"/>
                      <a:pt x="186" y="257"/>
                      <a:pt x="212" y="258"/>
                    </a:cubicBezTo>
                    <a:cubicBezTo>
                      <a:pt x="237" y="258"/>
                      <a:pt x="263" y="251"/>
                      <a:pt x="286" y="235"/>
                    </a:cubicBezTo>
                    <a:cubicBezTo>
                      <a:pt x="308" y="219"/>
                      <a:pt x="326" y="193"/>
                      <a:pt x="334" y="163"/>
                    </a:cubicBezTo>
                    <a:cubicBezTo>
                      <a:pt x="342" y="132"/>
                      <a:pt x="339" y="97"/>
                      <a:pt x="321" y="68"/>
                    </a:cubicBezTo>
                    <a:cubicBezTo>
                      <a:pt x="305" y="38"/>
                      <a:pt x="276" y="17"/>
                      <a:pt x="245" y="9"/>
                    </a:cubicBezTo>
                    <a:cubicBezTo>
                      <a:pt x="215" y="0"/>
                      <a:pt x="184" y="3"/>
                      <a:pt x="159" y="15"/>
                    </a:cubicBezTo>
                    <a:cubicBezTo>
                      <a:pt x="133" y="26"/>
                      <a:pt x="114" y="45"/>
                      <a:pt x="102" y="67"/>
                    </a:cubicBezTo>
                    <a:cubicBezTo>
                      <a:pt x="89" y="90"/>
                      <a:pt x="83" y="114"/>
                      <a:pt x="77" y="138"/>
                    </a:cubicBezTo>
                    <a:cubicBezTo>
                      <a:pt x="66" y="185"/>
                      <a:pt x="49" y="215"/>
                      <a:pt x="31" y="231"/>
                    </a:cubicBezTo>
                    <a:cubicBezTo>
                      <a:pt x="13" y="247"/>
                      <a:pt x="0" y="252"/>
                      <a:pt x="1" y="253"/>
                    </a:cubicBezTo>
                    <a:cubicBezTo>
                      <a:pt x="1" y="253"/>
                      <a:pt x="12" y="245"/>
                      <a:pt x="35" y="237"/>
                    </a:cubicBezTo>
                    <a:cubicBezTo>
                      <a:pt x="58" y="229"/>
                      <a:pt x="92" y="230"/>
                      <a:pt x="138" y="24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28" name="Google Shape;528;p40"/>
              <p:cNvGrpSpPr/>
              <p:nvPr/>
            </p:nvGrpSpPr>
            <p:grpSpPr>
              <a:xfrm>
                <a:off x="5693456" y="1713468"/>
                <a:ext cx="1035209" cy="282240"/>
                <a:chOff x="7528087" y="2680830"/>
                <a:chExt cx="2803166" cy="316200"/>
              </a:xfrm>
            </p:grpSpPr>
            <p:cxnSp>
              <p:nvCxnSpPr>
                <p:cNvPr id="529" name="Google Shape;529;p40"/>
                <p:cNvCxnSpPr/>
                <p:nvPr/>
              </p:nvCxnSpPr>
              <p:spPr>
                <a:xfrm flipH="1" rot="10800000">
                  <a:off x="7528087" y="2680830"/>
                  <a:ext cx="498000" cy="316200"/>
                </a:xfrm>
                <a:prstGeom prst="straightConnector1">
                  <a:avLst/>
                </a:prstGeom>
                <a:noFill/>
                <a:ln cap="flat" cmpd="sng" w="9525">
                  <a:solidFill>
                    <a:srgbClr val="D32143"/>
                  </a:solidFill>
                  <a:prstDash val="solid"/>
                  <a:miter lim="800000"/>
                  <a:headEnd len="sm" w="sm" type="none"/>
                  <a:tailEnd len="sm" w="sm" type="none"/>
                </a:ln>
              </p:spPr>
            </p:cxnSp>
            <p:cxnSp>
              <p:nvCxnSpPr>
                <p:cNvPr id="530" name="Google Shape;530;p40"/>
                <p:cNvCxnSpPr/>
                <p:nvPr/>
              </p:nvCxnSpPr>
              <p:spPr>
                <a:xfrm>
                  <a:off x="8026053" y="2680840"/>
                  <a:ext cx="2305200" cy="0"/>
                </a:xfrm>
                <a:prstGeom prst="straightConnector1">
                  <a:avLst/>
                </a:prstGeom>
                <a:noFill/>
                <a:ln cap="flat" cmpd="sng" w="9525">
                  <a:solidFill>
                    <a:srgbClr val="D32143"/>
                  </a:solidFill>
                  <a:prstDash val="solid"/>
                  <a:miter lim="800000"/>
                  <a:headEnd len="sm" w="sm" type="none"/>
                  <a:tailEnd len="med" w="med" type="oval"/>
                </a:ln>
              </p:spPr>
            </p:cxnSp>
          </p:grpSp>
          <p:sp>
            <p:nvSpPr>
              <p:cNvPr id="531" name="Google Shape;531;p40"/>
              <p:cNvSpPr txBox="1"/>
              <p:nvPr/>
            </p:nvSpPr>
            <p:spPr>
              <a:xfrm>
                <a:off x="6755654" y="1477675"/>
                <a:ext cx="1608000" cy="708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 sz="2000">
                    <a:solidFill>
                      <a:srgbClr val="FFFFFF"/>
                    </a:solidFill>
                    <a:latin typeface="Calibri"/>
                    <a:ea typeface="Calibri"/>
                    <a:cs typeface="Calibri"/>
                    <a:sym typeface="Calibri"/>
                  </a:rPr>
                  <a:t>Punteggi e ricompense</a:t>
                </a:r>
                <a:endParaRPr sz="2000">
                  <a:solidFill>
                    <a:srgbClr val="FFFFFF"/>
                  </a:solidFill>
                  <a:latin typeface="Calibri"/>
                  <a:ea typeface="Calibri"/>
                  <a:cs typeface="Calibri"/>
                  <a:sym typeface="Calibri"/>
                </a:endParaRPr>
              </a:p>
            </p:txBody>
          </p:sp>
        </p:grpSp>
        <p:sp>
          <p:nvSpPr>
            <p:cNvPr id="532" name="Google Shape;532;p40"/>
            <p:cNvSpPr/>
            <p:nvPr/>
          </p:nvSpPr>
          <p:spPr>
            <a:xfrm>
              <a:off x="5306537" y="2177647"/>
              <a:ext cx="432000" cy="432000"/>
            </a:xfrm>
            <a:custGeom>
              <a:rect b="b" l="l" r="r" t="t"/>
              <a:pathLst>
                <a:path extrusionOk="0" h="96" w="128">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000000"/>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sp>
        <p:nvSpPr>
          <p:cNvPr id="533" name="Google Shape;533;p40"/>
          <p:cNvSpPr txBox="1"/>
          <p:nvPr>
            <p:ph type="title"/>
          </p:nvPr>
        </p:nvSpPr>
        <p:spPr>
          <a:xfrm>
            <a:off x="313050"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Gamification</a:t>
            </a:r>
            <a:endParaRPr/>
          </a:p>
        </p:txBody>
      </p:sp>
      <p:grpSp>
        <p:nvGrpSpPr>
          <p:cNvPr id="534" name="Google Shape;534;p40"/>
          <p:cNvGrpSpPr/>
          <p:nvPr/>
        </p:nvGrpSpPr>
        <p:grpSpPr>
          <a:xfrm>
            <a:off x="3720960" y="2077009"/>
            <a:ext cx="1680492" cy="1680492"/>
            <a:chOff x="3717939" y="1748031"/>
            <a:chExt cx="2256300" cy="2256300"/>
          </a:xfrm>
        </p:grpSpPr>
        <p:sp>
          <p:nvSpPr>
            <p:cNvPr id="535" name="Google Shape;535;p40"/>
            <p:cNvSpPr/>
            <p:nvPr/>
          </p:nvSpPr>
          <p:spPr>
            <a:xfrm flipH="1" rot="2101399">
              <a:off x="4036119" y="2066210"/>
              <a:ext cx="1619941" cy="1619941"/>
            </a:xfrm>
            <a:prstGeom prst="ellipse">
              <a:avLst/>
            </a:prstGeom>
            <a:gradFill>
              <a:gsLst>
                <a:gs pos="0">
                  <a:srgbClr val="242426"/>
                </a:gs>
                <a:gs pos="100000">
                  <a:srgbClr val="2B2B2D"/>
                </a:gs>
              </a:gsLst>
              <a:lin ang="0" scaled="0"/>
            </a:gradFill>
            <a:ln>
              <a:noFill/>
            </a:ln>
            <a:effectLst>
              <a:outerShdw blurRad="469900" rotWithShape="0" algn="r" dir="108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536" name="Google Shape;536;p40"/>
            <p:cNvSpPr/>
            <p:nvPr/>
          </p:nvSpPr>
          <p:spPr>
            <a:xfrm flipH="1" rot="2101498">
              <a:off x="4167157" y="2195720"/>
              <a:ext cx="1367929" cy="1367929"/>
            </a:xfrm>
            <a:prstGeom prst="ellipse">
              <a:avLst/>
            </a:prstGeom>
            <a:gradFill>
              <a:gsLst>
                <a:gs pos="0">
                  <a:srgbClr val="242426"/>
                </a:gs>
                <a:gs pos="100000">
                  <a:srgbClr val="2B2B2D"/>
                </a:gs>
              </a:gsLst>
              <a:lin ang="5400012" scaled="0"/>
            </a:gradFill>
            <a:ln>
              <a:noFill/>
            </a:ln>
            <a:effectLst>
              <a:outerShdw blurRad="469900" rotWithShape="0" algn="r" dir="10800000" dist="38100">
                <a:srgbClr val="000000">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sp>
        <p:nvSpPr>
          <p:cNvPr id="537" name="Google Shape;537;p40"/>
          <p:cNvSpPr/>
          <p:nvPr/>
        </p:nvSpPr>
        <p:spPr>
          <a:xfrm>
            <a:off x="4433688" y="2571748"/>
            <a:ext cx="317500" cy="287354"/>
          </a:xfrm>
          <a:custGeom>
            <a:rect b="b" l="l" r="r" t="t"/>
            <a:pathLst>
              <a:path extrusionOk="0" h="232" w="256">
                <a:moveTo>
                  <a:pt x="192" y="0"/>
                </a:moveTo>
                <a:cubicBezTo>
                  <a:pt x="164" y="0"/>
                  <a:pt x="140" y="14"/>
                  <a:pt x="128" y="35"/>
                </a:cubicBezTo>
                <a:cubicBezTo>
                  <a:pt x="116" y="14"/>
                  <a:pt x="92" y="0"/>
                  <a:pt x="64" y="0"/>
                </a:cubicBezTo>
                <a:cubicBezTo>
                  <a:pt x="22" y="0"/>
                  <a:pt x="0" y="36"/>
                  <a:pt x="0" y="72"/>
                </a:cubicBezTo>
                <a:cubicBezTo>
                  <a:pt x="0" y="156"/>
                  <a:pt x="119" y="228"/>
                  <a:pt x="124" y="231"/>
                </a:cubicBezTo>
                <a:cubicBezTo>
                  <a:pt x="125" y="232"/>
                  <a:pt x="127" y="232"/>
                  <a:pt x="128" y="232"/>
                </a:cubicBezTo>
                <a:cubicBezTo>
                  <a:pt x="129" y="232"/>
                  <a:pt x="131" y="232"/>
                  <a:pt x="132" y="231"/>
                </a:cubicBezTo>
                <a:cubicBezTo>
                  <a:pt x="137" y="228"/>
                  <a:pt x="256" y="156"/>
                  <a:pt x="256" y="72"/>
                </a:cubicBezTo>
                <a:cubicBezTo>
                  <a:pt x="256" y="36"/>
                  <a:pt x="234" y="0"/>
                  <a:pt x="192" y="0"/>
                </a:cubicBezTo>
                <a:close/>
                <a:moveTo>
                  <a:pt x="128" y="215"/>
                </a:moveTo>
                <a:cubicBezTo>
                  <a:pt x="107" y="201"/>
                  <a:pt x="16" y="139"/>
                  <a:pt x="16" y="72"/>
                </a:cubicBezTo>
                <a:cubicBezTo>
                  <a:pt x="16" y="45"/>
                  <a:pt x="31" y="16"/>
                  <a:pt x="64" y="16"/>
                </a:cubicBezTo>
                <a:cubicBezTo>
                  <a:pt x="91" y="16"/>
                  <a:pt x="120" y="34"/>
                  <a:pt x="120" y="64"/>
                </a:cubicBezTo>
                <a:cubicBezTo>
                  <a:pt x="120" y="68"/>
                  <a:pt x="124" y="72"/>
                  <a:pt x="128" y="72"/>
                </a:cubicBezTo>
                <a:cubicBezTo>
                  <a:pt x="132" y="72"/>
                  <a:pt x="136" y="68"/>
                  <a:pt x="136" y="64"/>
                </a:cubicBezTo>
                <a:cubicBezTo>
                  <a:pt x="136" y="34"/>
                  <a:pt x="165" y="16"/>
                  <a:pt x="192" y="16"/>
                </a:cubicBezTo>
                <a:cubicBezTo>
                  <a:pt x="225" y="16"/>
                  <a:pt x="240" y="45"/>
                  <a:pt x="240" y="72"/>
                </a:cubicBezTo>
                <a:cubicBezTo>
                  <a:pt x="240" y="138"/>
                  <a:pt x="149" y="201"/>
                  <a:pt x="128" y="215"/>
                </a:cubicBezTo>
                <a:close/>
              </a:path>
            </a:pathLst>
          </a:custGeom>
          <a:solidFill>
            <a:schemeClr val="dk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38" name="Google Shape;538;p40"/>
          <p:cNvSpPr/>
          <p:nvPr/>
        </p:nvSpPr>
        <p:spPr>
          <a:xfrm>
            <a:off x="4775826" y="2845455"/>
            <a:ext cx="132715" cy="153937"/>
          </a:xfrm>
          <a:custGeom>
            <a:rect b="b" l="l" r="r" t="t"/>
            <a:pathLst>
              <a:path extrusionOk="0" h="152" w="120">
                <a:moveTo>
                  <a:pt x="60" y="152"/>
                </a:moveTo>
                <a:cubicBezTo>
                  <a:pt x="93" y="152"/>
                  <a:pt x="120" y="118"/>
                  <a:pt x="120" y="76"/>
                </a:cubicBezTo>
                <a:cubicBezTo>
                  <a:pt x="120" y="34"/>
                  <a:pt x="93" y="0"/>
                  <a:pt x="60" y="0"/>
                </a:cubicBezTo>
                <a:cubicBezTo>
                  <a:pt x="27" y="0"/>
                  <a:pt x="0" y="34"/>
                  <a:pt x="0" y="76"/>
                </a:cubicBezTo>
                <a:cubicBezTo>
                  <a:pt x="0" y="118"/>
                  <a:pt x="27" y="152"/>
                  <a:pt x="60" y="152"/>
                </a:cubicBezTo>
                <a:close/>
                <a:moveTo>
                  <a:pt x="60" y="16"/>
                </a:moveTo>
                <a:cubicBezTo>
                  <a:pt x="84" y="16"/>
                  <a:pt x="104" y="43"/>
                  <a:pt x="104" y="76"/>
                </a:cubicBezTo>
                <a:cubicBezTo>
                  <a:pt x="104" y="109"/>
                  <a:pt x="84" y="136"/>
                  <a:pt x="60" y="136"/>
                </a:cubicBezTo>
                <a:cubicBezTo>
                  <a:pt x="36" y="136"/>
                  <a:pt x="16" y="109"/>
                  <a:pt x="16" y="76"/>
                </a:cubicBezTo>
                <a:cubicBezTo>
                  <a:pt x="16" y="43"/>
                  <a:pt x="36" y="16"/>
                  <a:pt x="60" y="16"/>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39" name="Google Shape;539;p40"/>
          <p:cNvSpPr/>
          <p:nvPr/>
        </p:nvSpPr>
        <p:spPr>
          <a:xfrm>
            <a:off x="4701043" y="2990733"/>
            <a:ext cx="282284" cy="80817"/>
          </a:xfrm>
          <a:custGeom>
            <a:rect b="b" l="l" r="r" t="t"/>
            <a:pathLst>
              <a:path extrusionOk="0" h="80" w="256">
                <a:moveTo>
                  <a:pt x="16" y="21"/>
                </a:moveTo>
                <a:cubicBezTo>
                  <a:pt x="0" y="69"/>
                  <a:pt x="0" y="69"/>
                  <a:pt x="0" y="69"/>
                </a:cubicBezTo>
                <a:cubicBezTo>
                  <a:pt x="0" y="72"/>
                  <a:pt x="0" y="75"/>
                  <a:pt x="2" y="77"/>
                </a:cubicBezTo>
                <a:cubicBezTo>
                  <a:pt x="3" y="79"/>
                  <a:pt x="5" y="80"/>
                  <a:pt x="8" y="80"/>
                </a:cubicBezTo>
                <a:cubicBezTo>
                  <a:pt x="248" y="80"/>
                  <a:pt x="248" y="80"/>
                  <a:pt x="248" y="80"/>
                </a:cubicBezTo>
                <a:cubicBezTo>
                  <a:pt x="251" y="80"/>
                  <a:pt x="253" y="79"/>
                  <a:pt x="254" y="77"/>
                </a:cubicBezTo>
                <a:cubicBezTo>
                  <a:pt x="256" y="75"/>
                  <a:pt x="256" y="72"/>
                  <a:pt x="256" y="69"/>
                </a:cubicBezTo>
                <a:cubicBezTo>
                  <a:pt x="240" y="21"/>
                  <a:pt x="240" y="21"/>
                  <a:pt x="240" y="21"/>
                </a:cubicBezTo>
                <a:cubicBezTo>
                  <a:pt x="239" y="19"/>
                  <a:pt x="237" y="17"/>
                  <a:pt x="234" y="16"/>
                </a:cubicBezTo>
                <a:cubicBezTo>
                  <a:pt x="178" y="0"/>
                  <a:pt x="178" y="0"/>
                  <a:pt x="178" y="0"/>
                </a:cubicBezTo>
                <a:cubicBezTo>
                  <a:pt x="176" y="0"/>
                  <a:pt x="174" y="0"/>
                  <a:pt x="172" y="1"/>
                </a:cubicBezTo>
                <a:cubicBezTo>
                  <a:pt x="128" y="23"/>
                  <a:pt x="128" y="23"/>
                  <a:pt x="128" y="23"/>
                </a:cubicBezTo>
                <a:cubicBezTo>
                  <a:pt x="84" y="1"/>
                  <a:pt x="84" y="1"/>
                  <a:pt x="84" y="1"/>
                </a:cubicBezTo>
                <a:cubicBezTo>
                  <a:pt x="82" y="0"/>
                  <a:pt x="80" y="0"/>
                  <a:pt x="78" y="0"/>
                </a:cubicBezTo>
                <a:cubicBezTo>
                  <a:pt x="22" y="16"/>
                  <a:pt x="22" y="16"/>
                  <a:pt x="22" y="16"/>
                </a:cubicBezTo>
                <a:cubicBezTo>
                  <a:pt x="19" y="17"/>
                  <a:pt x="17" y="19"/>
                  <a:pt x="16" y="21"/>
                </a:cubicBezTo>
                <a:close/>
                <a:moveTo>
                  <a:pt x="79" y="17"/>
                </a:moveTo>
                <a:cubicBezTo>
                  <a:pt x="124" y="39"/>
                  <a:pt x="124" y="39"/>
                  <a:pt x="124" y="39"/>
                </a:cubicBezTo>
                <a:cubicBezTo>
                  <a:pt x="127" y="40"/>
                  <a:pt x="129" y="40"/>
                  <a:pt x="132" y="39"/>
                </a:cubicBezTo>
                <a:cubicBezTo>
                  <a:pt x="177" y="17"/>
                  <a:pt x="177" y="17"/>
                  <a:pt x="177" y="17"/>
                </a:cubicBezTo>
                <a:cubicBezTo>
                  <a:pt x="226" y="31"/>
                  <a:pt x="226" y="31"/>
                  <a:pt x="226" y="31"/>
                </a:cubicBezTo>
                <a:cubicBezTo>
                  <a:pt x="237" y="64"/>
                  <a:pt x="237" y="64"/>
                  <a:pt x="237" y="64"/>
                </a:cubicBezTo>
                <a:cubicBezTo>
                  <a:pt x="19" y="64"/>
                  <a:pt x="19" y="64"/>
                  <a:pt x="19" y="64"/>
                </a:cubicBezTo>
                <a:cubicBezTo>
                  <a:pt x="30" y="31"/>
                  <a:pt x="30" y="31"/>
                  <a:pt x="30" y="31"/>
                </a:cubicBezTo>
                <a:lnTo>
                  <a:pt x="79" y="17"/>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nvGrpSpPr>
          <p:cNvPr id="540" name="Google Shape;540;p40"/>
          <p:cNvGrpSpPr/>
          <p:nvPr/>
        </p:nvGrpSpPr>
        <p:grpSpPr>
          <a:xfrm>
            <a:off x="4114716" y="2831498"/>
            <a:ext cx="317502" cy="253994"/>
            <a:chOff x="7431248" y="3833668"/>
            <a:chExt cx="385224" cy="326261"/>
          </a:xfrm>
        </p:grpSpPr>
        <p:sp>
          <p:nvSpPr>
            <p:cNvPr id="541" name="Google Shape;541;p40"/>
            <p:cNvSpPr/>
            <p:nvPr/>
          </p:nvSpPr>
          <p:spPr>
            <a:xfrm>
              <a:off x="7431248" y="3833668"/>
              <a:ext cx="385224" cy="326261"/>
            </a:xfrm>
            <a:custGeom>
              <a:rect b="b" l="l" r="r" t="t"/>
              <a:pathLst>
                <a:path extrusionOk="0" h="216" w="256">
                  <a:moveTo>
                    <a:pt x="248" y="0"/>
                  </a:moveTo>
                  <a:cubicBezTo>
                    <a:pt x="8" y="0"/>
                    <a:pt x="8" y="0"/>
                    <a:pt x="8" y="0"/>
                  </a:cubicBezTo>
                  <a:cubicBezTo>
                    <a:pt x="4" y="0"/>
                    <a:pt x="0" y="4"/>
                    <a:pt x="0" y="8"/>
                  </a:cubicBezTo>
                  <a:cubicBezTo>
                    <a:pt x="0" y="208"/>
                    <a:pt x="0" y="208"/>
                    <a:pt x="0" y="208"/>
                  </a:cubicBezTo>
                  <a:cubicBezTo>
                    <a:pt x="0" y="212"/>
                    <a:pt x="4" y="216"/>
                    <a:pt x="8" y="216"/>
                  </a:cubicBezTo>
                  <a:cubicBezTo>
                    <a:pt x="248" y="216"/>
                    <a:pt x="248" y="216"/>
                    <a:pt x="248" y="216"/>
                  </a:cubicBezTo>
                  <a:cubicBezTo>
                    <a:pt x="252" y="216"/>
                    <a:pt x="256" y="212"/>
                    <a:pt x="256" y="208"/>
                  </a:cubicBezTo>
                  <a:cubicBezTo>
                    <a:pt x="256" y="8"/>
                    <a:pt x="256" y="8"/>
                    <a:pt x="256" y="8"/>
                  </a:cubicBezTo>
                  <a:cubicBezTo>
                    <a:pt x="256" y="4"/>
                    <a:pt x="252" y="0"/>
                    <a:pt x="248" y="0"/>
                  </a:cubicBezTo>
                  <a:close/>
                  <a:moveTo>
                    <a:pt x="240" y="16"/>
                  </a:moveTo>
                  <a:cubicBezTo>
                    <a:pt x="240" y="48"/>
                    <a:pt x="240" y="48"/>
                    <a:pt x="240" y="48"/>
                  </a:cubicBezTo>
                  <a:cubicBezTo>
                    <a:pt x="16" y="48"/>
                    <a:pt x="16" y="48"/>
                    <a:pt x="16" y="48"/>
                  </a:cubicBezTo>
                  <a:cubicBezTo>
                    <a:pt x="16" y="16"/>
                    <a:pt x="16" y="16"/>
                    <a:pt x="16" y="16"/>
                  </a:cubicBezTo>
                  <a:lnTo>
                    <a:pt x="240" y="16"/>
                  </a:lnTo>
                  <a:close/>
                  <a:moveTo>
                    <a:pt x="16" y="200"/>
                  </a:moveTo>
                  <a:cubicBezTo>
                    <a:pt x="16" y="64"/>
                    <a:pt x="16" y="64"/>
                    <a:pt x="16" y="64"/>
                  </a:cubicBezTo>
                  <a:cubicBezTo>
                    <a:pt x="240" y="64"/>
                    <a:pt x="240" y="64"/>
                    <a:pt x="240" y="64"/>
                  </a:cubicBezTo>
                  <a:cubicBezTo>
                    <a:pt x="240" y="200"/>
                    <a:pt x="240" y="200"/>
                    <a:pt x="240" y="200"/>
                  </a:cubicBezTo>
                  <a:lnTo>
                    <a:pt x="16" y="200"/>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2" name="Google Shape;542;p40"/>
            <p:cNvSpPr/>
            <p:nvPr/>
          </p:nvSpPr>
          <p:spPr>
            <a:xfrm>
              <a:off x="7478418" y="3867736"/>
              <a:ext cx="24895" cy="26206"/>
            </a:xfrm>
            <a:custGeom>
              <a:rect b="b" l="l" r="r" t="t"/>
              <a:pathLst>
                <a:path extrusionOk="0" h="17" w="16">
                  <a:moveTo>
                    <a:pt x="8" y="17"/>
                  </a:moveTo>
                  <a:cubicBezTo>
                    <a:pt x="10" y="17"/>
                    <a:pt x="12" y="16"/>
                    <a:pt x="14" y="15"/>
                  </a:cubicBezTo>
                  <a:cubicBezTo>
                    <a:pt x="15" y="13"/>
                    <a:pt x="16" y="11"/>
                    <a:pt x="16" y="9"/>
                  </a:cubicBezTo>
                  <a:cubicBezTo>
                    <a:pt x="16" y="7"/>
                    <a:pt x="15" y="5"/>
                    <a:pt x="14" y="3"/>
                  </a:cubicBezTo>
                  <a:cubicBezTo>
                    <a:pt x="11" y="0"/>
                    <a:pt x="5" y="0"/>
                    <a:pt x="2" y="3"/>
                  </a:cubicBezTo>
                  <a:cubicBezTo>
                    <a:pt x="1" y="5"/>
                    <a:pt x="0" y="7"/>
                    <a:pt x="0" y="9"/>
                  </a:cubicBezTo>
                  <a:cubicBezTo>
                    <a:pt x="0" y="11"/>
                    <a:pt x="1" y="13"/>
                    <a:pt x="2" y="15"/>
                  </a:cubicBezTo>
                  <a:cubicBezTo>
                    <a:pt x="4" y="16"/>
                    <a:pt x="6" y="17"/>
                    <a:pt x="8"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3" name="Google Shape;543;p40"/>
            <p:cNvSpPr/>
            <p:nvPr/>
          </p:nvSpPr>
          <p:spPr>
            <a:xfrm>
              <a:off x="7515106" y="3867736"/>
              <a:ext cx="23585" cy="26206"/>
            </a:xfrm>
            <a:custGeom>
              <a:rect b="b" l="l" r="r" t="t"/>
              <a:pathLst>
                <a:path extrusionOk="0" h="17" w="16">
                  <a:moveTo>
                    <a:pt x="8" y="17"/>
                  </a:moveTo>
                  <a:cubicBezTo>
                    <a:pt x="10" y="17"/>
                    <a:pt x="12" y="16"/>
                    <a:pt x="14" y="15"/>
                  </a:cubicBezTo>
                  <a:cubicBezTo>
                    <a:pt x="15" y="13"/>
                    <a:pt x="16" y="11"/>
                    <a:pt x="16" y="9"/>
                  </a:cubicBezTo>
                  <a:cubicBezTo>
                    <a:pt x="16" y="7"/>
                    <a:pt x="15" y="5"/>
                    <a:pt x="14" y="3"/>
                  </a:cubicBezTo>
                  <a:cubicBezTo>
                    <a:pt x="11" y="0"/>
                    <a:pt x="5" y="0"/>
                    <a:pt x="2" y="3"/>
                  </a:cubicBezTo>
                  <a:cubicBezTo>
                    <a:pt x="1" y="5"/>
                    <a:pt x="0" y="7"/>
                    <a:pt x="0" y="9"/>
                  </a:cubicBezTo>
                  <a:cubicBezTo>
                    <a:pt x="0" y="11"/>
                    <a:pt x="1" y="13"/>
                    <a:pt x="2" y="15"/>
                  </a:cubicBezTo>
                  <a:cubicBezTo>
                    <a:pt x="4" y="16"/>
                    <a:pt x="6" y="17"/>
                    <a:pt x="8"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4" name="Google Shape;544;p40"/>
            <p:cNvSpPr/>
            <p:nvPr/>
          </p:nvSpPr>
          <p:spPr>
            <a:xfrm>
              <a:off x="7551794" y="3867736"/>
              <a:ext cx="23585" cy="26206"/>
            </a:xfrm>
            <a:custGeom>
              <a:rect b="b" l="l" r="r" t="t"/>
              <a:pathLst>
                <a:path extrusionOk="0" h="17" w="16">
                  <a:moveTo>
                    <a:pt x="8" y="17"/>
                  </a:moveTo>
                  <a:cubicBezTo>
                    <a:pt x="10" y="17"/>
                    <a:pt x="12" y="16"/>
                    <a:pt x="14" y="15"/>
                  </a:cubicBezTo>
                  <a:cubicBezTo>
                    <a:pt x="15" y="13"/>
                    <a:pt x="16" y="11"/>
                    <a:pt x="16" y="9"/>
                  </a:cubicBezTo>
                  <a:cubicBezTo>
                    <a:pt x="16" y="7"/>
                    <a:pt x="15" y="5"/>
                    <a:pt x="14" y="3"/>
                  </a:cubicBezTo>
                  <a:cubicBezTo>
                    <a:pt x="11" y="0"/>
                    <a:pt x="5" y="0"/>
                    <a:pt x="2" y="3"/>
                  </a:cubicBezTo>
                  <a:cubicBezTo>
                    <a:pt x="1" y="5"/>
                    <a:pt x="0" y="7"/>
                    <a:pt x="0" y="9"/>
                  </a:cubicBezTo>
                  <a:cubicBezTo>
                    <a:pt x="0" y="11"/>
                    <a:pt x="1" y="13"/>
                    <a:pt x="2" y="15"/>
                  </a:cubicBezTo>
                  <a:cubicBezTo>
                    <a:pt x="4" y="16"/>
                    <a:pt x="6" y="17"/>
                    <a:pt x="8" y="17"/>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5" name="Google Shape;545;p40"/>
            <p:cNvSpPr/>
            <p:nvPr/>
          </p:nvSpPr>
          <p:spPr>
            <a:xfrm>
              <a:off x="7478418" y="3954215"/>
              <a:ext cx="151993" cy="24895"/>
            </a:xfrm>
            <a:custGeom>
              <a:rect b="b" l="l" r="r" t="t"/>
              <a:pathLst>
                <a:path extrusionOk="0" h="16" w="100">
                  <a:moveTo>
                    <a:pt x="92" y="0"/>
                  </a:moveTo>
                  <a:cubicBezTo>
                    <a:pt x="8" y="0"/>
                    <a:pt x="8" y="0"/>
                    <a:pt x="8" y="0"/>
                  </a:cubicBezTo>
                  <a:cubicBezTo>
                    <a:pt x="4" y="0"/>
                    <a:pt x="0" y="4"/>
                    <a:pt x="0" y="8"/>
                  </a:cubicBezTo>
                  <a:cubicBezTo>
                    <a:pt x="0" y="12"/>
                    <a:pt x="4" y="16"/>
                    <a:pt x="8" y="16"/>
                  </a:cubicBezTo>
                  <a:cubicBezTo>
                    <a:pt x="92" y="16"/>
                    <a:pt x="92" y="16"/>
                    <a:pt x="92" y="16"/>
                  </a:cubicBezTo>
                  <a:cubicBezTo>
                    <a:pt x="96" y="16"/>
                    <a:pt x="100" y="12"/>
                    <a:pt x="100" y="8"/>
                  </a:cubicBezTo>
                  <a:cubicBezTo>
                    <a:pt x="100" y="4"/>
                    <a:pt x="96" y="0"/>
                    <a:pt x="9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6" name="Google Shape;546;p40"/>
            <p:cNvSpPr/>
            <p:nvPr/>
          </p:nvSpPr>
          <p:spPr>
            <a:xfrm>
              <a:off x="7478418" y="4002695"/>
              <a:ext cx="151993" cy="23585"/>
            </a:xfrm>
            <a:custGeom>
              <a:rect b="b" l="l" r="r" t="t"/>
              <a:pathLst>
                <a:path extrusionOk="0" h="16" w="100">
                  <a:moveTo>
                    <a:pt x="92" y="0"/>
                  </a:moveTo>
                  <a:cubicBezTo>
                    <a:pt x="8" y="0"/>
                    <a:pt x="8" y="0"/>
                    <a:pt x="8" y="0"/>
                  </a:cubicBezTo>
                  <a:cubicBezTo>
                    <a:pt x="4" y="0"/>
                    <a:pt x="0" y="4"/>
                    <a:pt x="0" y="8"/>
                  </a:cubicBezTo>
                  <a:cubicBezTo>
                    <a:pt x="0" y="12"/>
                    <a:pt x="4" y="16"/>
                    <a:pt x="8" y="16"/>
                  </a:cubicBezTo>
                  <a:cubicBezTo>
                    <a:pt x="92" y="16"/>
                    <a:pt x="92" y="16"/>
                    <a:pt x="92" y="16"/>
                  </a:cubicBezTo>
                  <a:cubicBezTo>
                    <a:pt x="96" y="16"/>
                    <a:pt x="100" y="12"/>
                    <a:pt x="100" y="8"/>
                  </a:cubicBezTo>
                  <a:cubicBezTo>
                    <a:pt x="100" y="4"/>
                    <a:pt x="96" y="0"/>
                    <a:pt x="9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7" name="Google Shape;547;p40"/>
            <p:cNvSpPr/>
            <p:nvPr/>
          </p:nvSpPr>
          <p:spPr>
            <a:xfrm>
              <a:off x="7478418" y="4051176"/>
              <a:ext cx="151993" cy="23585"/>
            </a:xfrm>
            <a:custGeom>
              <a:rect b="b" l="l" r="r" t="t"/>
              <a:pathLst>
                <a:path extrusionOk="0" h="16" w="100">
                  <a:moveTo>
                    <a:pt x="92" y="0"/>
                  </a:moveTo>
                  <a:cubicBezTo>
                    <a:pt x="8" y="0"/>
                    <a:pt x="8" y="0"/>
                    <a:pt x="8" y="0"/>
                  </a:cubicBezTo>
                  <a:cubicBezTo>
                    <a:pt x="4" y="0"/>
                    <a:pt x="0" y="4"/>
                    <a:pt x="0" y="8"/>
                  </a:cubicBezTo>
                  <a:cubicBezTo>
                    <a:pt x="0" y="12"/>
                    <a:pt x="4" y="16"/>
                    <a:pt x="8" y="16"/>
                  </a:cubicBezTo>
                  <a:cubicBezTo>
                    <a:pt x="92" y="16"/>
                    <a:pt x="92" y="16"/>
                    <a:pt x="92" y="16"/>
                  </a:cubicBezTo>
                  <a:cubicBezTo>
                    <a:pt x="96" y="16"/>
                    <a:pt x="100" y="12"/>
                    <a:pt x="100" y="8"/>
                  </a:cubicBezTo>
                  <a:cubicBezTo>
                    <a:pt x="100" y="4"/>
                    <a:pt x="96" y="0"/>
                    <a:pt x="92" y="0"/>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48" name="Google Shape;548;p40"/>
            <p:cNvSpPr/>
            <p:nvPr/>
          </p:nvSpPr>
          <p:spPr>
            <a:xfrm>
              <a:off x="7653996" y="3954215"/>
              <a:ext cx="115305" cy="120546"/>
            </a:xfrm>
            <a:custGeom>
              <a:rect b="b" l="l" r="r" t="t"/>
              <a:pathLst>
                <a:path extrusionOk="0" h="80" w="76">
                  <a:moveTo>
                    <a:pt x="68" y="0"/>
                  </a:moveTo>
                  <a:cubicBezTo>
                    <a:pt x="8" y="0"/>
                    <a:pt x="8" y="0"/>
                    <a:pt x="8" y="0"/>
                  </a:cubicBezTo>
                  <a:cubicBezTo>
                    <a:pt x="4" y="0"/>
                    <a:pt x="0" y="4"/>
                    <a:pt x="0" y="8"/>
                  </a:cubicBezTo>
                  <a:cubicBezTo>
                    <a:pt x="0" y="72"/>
                    <a:pt x="0" y="72"/>
                    <a:pt x="0" y="72"/>
                  </a:cubicBezTo>
                  <a:cubicBezTo>
                    <a:pt x="0" y="76"/>
                    <a:pt x="4" y="80"/>
                    <a:pt x="8" y="80"/>
                  </a:cubicBezTo>
                  <a:cubicBezTo>
                    <a:pt x="68" y="80"/>
                    <a:pt x="68" y="80"/>
                    <a:pt x="68" y="80"/>
                  </a:cubicBezTo>
                  <a:cubicBezTo>
                    <a:pt x="72" y="80"/>
                    <a:pt x="76" y="76"/>
                    <a:pt x="76" y="72"/>
                  </a:cubicBezTo>
                  <a:cubicBezTo>
                    <a:pt x="76" y="8"/>
                    <a:pt x="76" y="8"/>
                    <a:pt x="76" y="8"/>
                  </a:cubicBezTo>
                  <a:cubicBezTo>
                    <a:pt x="76" y="4"/>
                    <a:pt x="72" y="0"/>
                    <a:pt x="68" y="0"/>
                  </a:cubicBezTo>
                  <a:close/>
                  <a:moveTo>
                    <a:pt x="60" y="64"/>
                  </a:moveTo>
                  <a:cubicBezTo>
                    <a:pt x="16" y="64"/>
                    <a:pt x="16" y="64"/>
                    <a:pt x="16" y="64"/>
                  </a:cubicBezTo>
                  <a:cubicBezTo>
                    <a:pt x="16" y="16"/>
                    <a:pt x="16" y="16"/>
                    <a:pt x="16" y="16"/>
                  </a:cubicBezTo>
                  <a:cubicBezTo>
                    <a:pt x="60" y="16"/>
                    <a:pt x="60" y="16"/>
                    <a:pt x="60" y="16"/>
                  </a:cubicBezTo>
                  <a:lnTo>
                    <a:pt x="60" y="64"/>
                  </a:ln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cxnSp>
        <p:nvCxnSpPr>
          <p:cNvPr id="549" name="Google Shape;549;p40"/>
          <p:cNvCxnSpPr/>
          <p:nvPr/>
        </p:nvCxnSpPr>
        <p:spPr>
          <a:xfrm>
            <a:off x="3805491" y="815819"/>
            <a:ext cx="1533000" cy="0"/>
          </a:xfrm>
          <a:prstGeom prst="straightConnector1">
            <a:avLst/>
          </a:prstGeom>
          <a:noFill/>
          <a:ln cap="flat" cmpd="sng" w="9525">
            <a:solidFill>
              <a:srgbClr val="24242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5"/>
                                        </p:tgtEl>
                                        <p:attrNameLst>
                                          <p:attrName>style.visibility</p:attrName>
                                        </p:attrNameLst>
                                      </p:cBhvr>
                                      <p:to>
                                        <p:strVal val="visible"/>
                                      </p:to>
                                    </p:set>
                                    <p:animEffect filter="fade" transition="in">
                                      <p:cBhvr>
                                        <p:cTn dur="400"/>
                                        <p:tgtEl>
                                          <p:spTgt spid="525"/>
                                        </p:tgtEl>
                                      </p:cBhvr>
                                    </p:animEffect>
                                  </p:childTnLst>
                                </p:cTn>
                              </p:par>
                            </p:childTnLst>
                          </p:cTn>
                        </p:par>
                        <p:par>
                          <p:cTn fill="hold">
                            <p:stCondLst>
                              <p:cond delay="400"/>
                            </p:stCondLst>
                            <p:childTnLst>
                              <p:par>
                                <p:cTn fill="hold" nodeType="after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400"/>
                                        <p:tgtEl>
                                          <p:spTgt spid="513"/>
                                        </p:tgtEl>
                                      </p:cBhvr>
                                    </p:animEffect>
                                  </p:childTnLst>
                                </p:cTn>
                              </p:par>
                            </p:childTnLst>
                          </p:cTn>
                        </p:par>
                        <p:par>
                          <p:cTn fill="hold">
                            <p:stCondLst>
                              <p:cond delay="800"/>
                            </p:stCondLst>
                            <p:childTnLst>
                              <p:par>
                                <p:cTn fill="hold" nodeType="afterEffect" presetClass="entr" presetID="10" presetSubtype="0">
                                  <p:stCondLst>
                                    <p:cond delay="0"/>
                                  </p:stCondLst>
                                  <p:childTnLst>
                                    <p:set>
                                      <p:cBhvr>
                                        <p:cTn dur="1" fill="hold">
                                          <p:stCondLst>
                                            <p:cond delay="0"/>
                                          </p:stCondLst>
                                        </p:cTn>
                                        <p:tgtEl>
                                          <p:spTgt spid="506"/>
                                        </p:tgtEl>
                                        <p:attrNameLst>
                                          <p:attrName>style.visibility</p:attrName>
                                        </p:attrNameLst>
                                      </p:cBhvr>
                                      <p:to>
                                        <p:strVal val="visible"/>
                                      </p:to>
                                    </p:set>
                                    <p:animEffect filter="fade" transition="in">
                                      <p:cBhvr>
                                        <p:cTn dur="400"/>
                                        <p:tgtEl>
                                          <p:spTgt spid="506"/>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518"/>
                                        </p:tgtEl>
                                        <p:attrNameLst>
                                          <p:attrName>style.visibility</p:attrName>
                                        </p:attrNameLst>
                                      </p:cBhvr>
                                      <p:to>
                                        <p:strVal val="visible"/>
                                      </p:to>
                                    </p:set>
                                    <p:animEffect filter="fade" transition="in">
                                      <p:cBhvr>
                                        <p:cTn dur="400"/>
                                        <p:tgtEl>
                                          <p:spTgt spid="518"/>
                                        </p:tgtEl>
                                      </p:cBhvr>
                                    </p:animEffect>
                                  </p:childTnLst>
                                </p:cTn>
                              </p:par>
                            </p:childTnLst>
                          </p:cTn>
                        </p:par>
                        <p:par>
                          <p:cTn fill="hold">
                            <p:stCondLst>
                              <p:cond delay="1600"/>
                            </p:stCondLst>
                            <p:childTnLst>
                              <p:par>
                                <p:cTn fill="hold" nodeType="after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400"/>
                                        <p:tgtEl>
                                          <p:spTgt spid="50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4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7"/>
                                        </p:tgtEl>
                                        <p:attrNameLst>
                                          <p:attrName>style.visibility</p:attrName>
                                        </p:attrNameLst>
                                      </p:cBhvr>
                                      <p:to>
                                        <p:strVal val="visible"/>
                                      </p:to>
                                    </p:set>
                                    <p:animEffect filter="fade" transition="in">
                                      <p:cBhvr>
                                        <p:cTn dur="500"/>
                                        <p:tgtEl>
                                          <p:spTgt spid="53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41"/>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Chi usa la gamification?</a:t>
            </a:r>
            <a:endParaRPr/>
          </a:p>
        </p:txBody>
      </p:sp>
      <p:grpSp>
        <p:nvGrpSpPr>
          <p:cNvPr id="555" name="Google Shape;555;p41"/>
          <p:cNvGrpSpPr/>
          <p:nvPr/>
        </p:nvGrpSpPr>
        <p:grpSpPr>
          <a:xfrm>
            <a:off x="253075" y="2913929"/>
            <a:ext cx="4098737" cy="1677796"/>
            <a:chOff x="287725" y="2317692"/>
            <a:chExt cx="4098737" cy="1677796"/>
          </a:xfrm>
        </p:grpSpPr>
        <p:sp>
          <p:nvSpPr>
            <p:cNvPr id="556" name="Google Shape;556;p41"/>
            <p:cNvSpPr/>
            <p:nvPr/>
          </p:nvSpPr>
          <p:spPr>
            <a:xfrm>
              <a:off x="2710311" y="2317692"/>
              <a:ext cx="1676152" cy="1677796"/>
            </a:xfrm>
            <a:custGeom>
              <a:rect b="b" l="l" r="r" t="t"/>
              <a:pathLst>
                <a:path extrusionOk="0" h="861" w="861">
                  <a:moveTo>
                    <a:pt x="646" y="430"/>
                  </a:moveTo>
                  <a:cubicBezTo>
                    <a:pt x="646" y="549"/>
                    <a:pt x="549" y="645"/>
                    <a:pt x="430" y="645"/>
                  </a:cubicBezTo>
                  <a:cubicBezTo>
                    <a:pt x="311" y="645"/>
                    <a:pt x="215" y="549"/>
                    <a:pt x="215" y="430"/>
                  </a:cubicBezTo>
                  <a:cubicBezTo>
                    <a:pt x="215" y="311"/>
                    <a:pt x="311" y="215"/>
                    <a:pt x="430" y="215"/>
                  </a:cubicBezTo>
                  <a:cubicBezTo>
                    <a:pt x="450" y="215"/>
                    <a:pt x="470" y="218"/>
                    <a:pt x="488" y="223"/>
                  </a:cubicBezTo>
                  <a:cubicBezTo>
                    <a:pt x="447" y="156"/>
                    <a:pt x="422" y="80"/>
                    <a:pt x="418" y="0"/>
                  </a:cubicBezTo>
                  <a:cubicBezTo>
                    <a:pt x="186" y="6"/>
                    <a:pt x="0" y="196"/>
                    <a:pt x="0" y="430"/>
                  </a:cubicBezTo>
                  <a:cubicBezTo>
                    <a:pt x="0" y="668"/>
                    <a:pt x="192" y="861"/>
                    <a:pt x="430" y="861"/>
                  </a:cubicBezTo>
                  <a:cubicBezTo>
                    <a:pt x="668" y="861"/>
                    <a:pt x="861" y="668"/>
                    <a:pt x="861" y="430"/>
                  </a:cubicBezTo>
                  <a:cubicBezTo>
                    <a:pt x="861" y="315"/>
                    <a:pt x="816" y="211"/>
                    <a:pt x="742" y="133"/>
                  </a:cubicBezTo>
                  <a:cubicBezTo>
                    <a:pt x="590" y="286"/>
                    <a:pt x="590" y="286"/>
                    <a:pt x="590" y="286"/>
                  </a:cubicBezTo>
                  <a:cubicBezTo>
                    <a:pt x="625" y="325"/>
                    <a:pt x="646" y="375"/>
                    <a:pt x="646" y="430"/>
                  </a:cubicBezTo>
                  <a:close/>
                </a:path>
              </a:pathLst>
            </a:custGeom>
            <a:solidFill>
              <a:srgbClr val="F79E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557" name="Google Shape;557;p41"/>
            <p:cNvSpPr txBox="1"/>
            <p:nvPr/>
          </p:nvSpPr>
          <p:spPr>
            <a:xfrm>
              <a:off x="415613" y="3231125"/>
              <a:ext cx="2146500" cy="523500"/>
            </a:xfrm>
            <a:prstGeom prst="rect">
              <a:avLst/>
            </a:prstGeom>
            <a:noFill/>
            <a:ln>
              <a:noFill/>
            </a:ln>
          </p:spPr>
          <p:txBody>
            <a:bodyPr anchorCtr="0" anchor="t" bIns="45700" lIns="91425" spcFirstLastPara="1" rIns="91425" wrap="square" tIns="45700">
              <a:normAutofit/>
            </a:bodyPr>
            <a:lstStyle/>
            <a:p>
              <a:pPr indent="-311150" lvl="0" marL="457200" marR="0" rtl="0" algn="r">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Incremento vendite</a:t>
              </a:r>
              <a:endParaRPr sz="1300">
                <a:solidFill>
                  <a:srgbClr val="FFFFFF"/>
                </a:solidFill>
                <a:latin typeface="Calibri"/>
                <a:ea typeface="Calibri"/>
                <a:cs typeface="Calibri"/>
                <a:sym typeface="Calibri"/>
              </a:endParaRPr>
            </a:p>
            <a:p>
              <a:pPr indent="-311150" lvl="0" marL="457200" marR="0" rtl="0" algn="r">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Advertising</a:t>
              </a:r>
              <a:endParaRPr sz="1300">
                <a:solidFill>
                  <a:srgbClr val="FFFFFF"/>
                </a:solidFill>
                <a:latin typeface="Calibri"/>
                <a:ea typeface="Calibri"/>
                <a:cs typeface="Calibri"/>
                <a:sym typeface="Calibri"/>
              </a:endParaRPr>
            </a:p>
          </p:txBody>
        </p:sp>
        <p:sp>
          <p:nvSpPr>
            <p:cNvPr id="558" name="Google Shape;558;p41"/>
            <p:cNvSpPr txBox="1"/>
            <p:nvPr/>
          </p:nvSpPr>
          <p:spPr>
            <a:xfrm>
              <a:off x="287725" y="2889238"/>
              <a:ext cx="2247900" cy="3693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it" sz="1800">
                  <a:solidFill>
                    <a:srgbClr val="FFFFFF"/>
                  </a:solidFill>
                  <a:latin typeface="Calibri"/>
                  <a:ea typeface="Calibri"/>
                  <a:cs typeface="Calibri"/>
                  <a:sym typeface="Calibri"/>
                </a:rPr>
                <a:t>Gamification esterna</a:t>
              </a:r>
              <a:endParaRPr sz="1800">
                <a:solidFill>
                  <a:srgbClr val="FFFFFF"/>
                </a:solidFill>
                <a:latin typeface="Calibri"/>
                <a:ea typeface="Calibri"/>
                <a:cs typeface="Calibri"/>
                <a:sym typeface="Calibri"/>
              </a:endParaRPr>
            </a:p>
          </p:txBody>
        </p:sp>
        <p:sp>
          <p:nvSpPr>
            <p:cNvPr id="559" name="Google Shape;559;p41"/>
            <p:cNvSpPr/>
            <p:nvPr/>
          </p:nvSpPr>
          <p:spPr>
            <a:xfrm>
              <a:off x="3355885" y="2986663"/>
              <a:ext cx="432000" cy="380160"/>
            </a:xfrm>
            <a:custGeom>
              <a:rect b="b" l="l" r="r" t="t"/>
              <a:pathLst>
                <a:path extrusionOk="0" h="248" w="256">
                  <a:moveTo>
                    <a:pt x="0" y="32"/>
                  </a:moveTo>
                  <a:cubicBezTo>
                    <a:pt x="0" y="36"/>
                    <a:pt x="4" y="40"/>
                    <a:pt x="8" y="40"/>
                  </a:cubicBezTo>
                  <a:cubicBezTo>
                    <a:pt x="33" y="40"/>
                    <a:pt x="33" y="40"/>
                    <a:pt x="33" y="40"/>
                  </a:cubicBezTo>
                  <a:cubicBezTo>
                    <a:pt x="48" y="217"/>
                    <a:pt x="48" y="217"/>
                    <a:pt x="48" y="217"/>
                  </a:cubicBezTo>
                  <a:cubicBezTo>
                    <a:pt x="48" y="217"/>
                    <a:pt x="48" y="217"/>
                    <a:pt x="48" y="217"/>
                  </a:cubicBezTo>
                  <a:cubicBezTo>
                    <a:pt x="48" y="234"/>
                    <a:pt x="63" y="248"/>
                    <a:pt x="80" y="248"/>
                  </a:cubicBezTo>
                  <a:cubicBezTo>
                    <a:pt x="95" y="248"/>
                    <a:pt x="107" y="238"/>
                    <a:pt x="111" y="224"/>
                  </a:cubicBezTo>
                  <a:cubicBezTo>
                    <a:pt x="145" y="224"/>
                    <a:pt x="145" y="224"/>
                    <a:pt x="145" y="224"/>
                  </a:cubicBezTo>
                  <a:cubicBezTo>
                    <a:pt x="149" y="238"/>
                    <a:pt x="161" y="248"/>
                    <a:pt x="176" y="248"/>
                  </a:cubicBezTo>
                  <a:cubicBezTo>
                    <a:pt x="194" y="248"/>
                    <a:pt x="208" y="234"/>
                    <a:pt x="208" y="216"/>
                  </a:cubicBezTo>
                  <a:cubicBezTo>
                    <a:pt x="208" y="198"/>
                    <a:pt x="194" y="184"/>
                    <a:pt x="176" y="184"/>
                  </a:cubicBezTo>
                  <a:cubicBezTo>
                    <a:pt x="161" y="184"/>
                    <a:pt x="149" y="194"/>
                    <a:pt x="145" y="208"/>
                  </a:cubicBezTo>
                  <a:cubicBezTo>
                    <a:pt x="111" y="208"/>
                    <a:pt x="111" y="208"/>
                    <a:pt x="111" y="208"/>
                  </a:cubicBezTo>
                  <a:cubicBezTo>
                    <a:pt x="107" y="194"/>
                    <a:pt x="95" y="184"/>
                    <a:pt x="80" y="184"/>
                  </a:cubicBezTo>
                  <a:cubicBezTo>
                    <a:pt x="73" y="184"/>
                    <a:pt x="67" y="186"/>
                    <a:pt x="62" y="190"/>
                  </a:cubicBezTo>
                  <a:cubicBezTo>
                    <a:pt x="60" y="164"/>
                    <a:pt x="60" y="164"/>
                    <a:pt x="60" y="164"/>
                  </a:cubicBezTo>
                  <a:cubicBezTo>
                    <a:pt x="60" y="164"/>
                    <a:pt x="60" y="164"/>
                    <a:pt x="60" y="164"/>
                  </a:cubicBezTo>
                  <a:cubicBezTo>
                    <a:pt x="60" y="164"/>
                    <a:pt x="60" y="164"/>
                    <a:pt x="60" y="164"/>
                  </a:cubicBezTo>
                  <a:cubicBezTo>
                    <a:pt x="224" y="156"/>
                    <a:pt x="224" y="156"/>
                    <a:pt x="224" y="156"/>
                  </a:cubicBezTo>
                  <a:cubicBezTo>
                    <a:pt x="228" y="156"/>
                    <a:pt x="231" y="153"/>
                    <a:pt x="232" y="150"/>
                  </a:cubicBezTo>
                  <a:cubicBezTo>
                    <a:pt x="256" y="66"/>
                    <a:pt x="256" y="66"/>
                    <a:pt x="256" y="66"/>
                  </a:cubicBezTo>
                  <a:cubicBezTo>
                    <a:pt x="256" y="64"/>
                    <a:pt x="256" y="61"/>
                    <a:pt x="254" y="59"/>
                  </a:cubicBezTo>
                  <a:cubicBezTo>
                    <a:pt x="253" y="57"/>
                    <a:pt x="251" y="56"/>
                    <a:pt x="248" y="56"/>
                  </a:cubicBezTo>
                  <a:cubicBezTo>
                    <a:pt x="222" y="56"/>
                    <a:pt x="222" y="56"/>
                    <a:pt x="222" y="56"/>
                  </a:cubicBezTo>
                  <a:cubicBezTo>
                    <a:pt x="208" y="6"/>
                    <a:pt x="208" y="6"/>
                    <a:pt x="208" y="6"/>
                  </a:cubicBezTo>
                  <a:cubicBezTo>
                    <a:pt x="207" y="2"/>
                    <a:pt x="204" y="0"/>
                    <a:pt x="200" y="0"/>
                  </a:cubicBezTo>
                  <a:cubicBezTo>
                    <a:pt x="144" y="0"/>
                    <a:pt x="144" y="0"/>
                    <a:pt x="144" y="0"/>
                  </a:cubicBezTo>
                  <a:cubicBezTo>
                    <a:pt x="142" y="0"/>
                    <a:pt x="140" y="1"/>
                    <a:pt x="138" y="2"/>
                  </a:cubicBezTo>
                  <a:cubicBezTo>
                    <a:pt x="117" y="24"/>
                    <a:pt x="117" y="24"/>
                    <a:pt x="117" y="24"/>
                  </a:cubicBezTo>
                  <a:cubicBezTo>
                    <a:pt x="80" y="24"/>
                    <a:pt x="80" y="24"/>
                    <a:pt x="80" y="24"/>
                  </a:cubicBezTo>
                  <a:cubicBezTo>
                    <a:pt x="76" y="24"/>
                    <a:pt x="73" y="27"/>
                    <a:pt x="72" y="30"/>
                  </a:cubicBezTo>
                  <a:cubicBezTo>
                    <a:pt x="66" y="56"/>
                    <a:pt x="66" y="56"/>
                    <a:pt x="66" y="56"/>
                  </a:cubicBezTo>
                  <a:cubicBezTo>
                    <a:pt x="50" y="56"/>
                    <a:pt x="50" y="56"/>
                    <a:pt x="50" y="56"/>
                  </a:cubicBezTo>
                  <a:cubicBezTo>
                    <a:pt x="48" y="31"/>
                    <a:pt x="48" y="31"/>
                    <a:pt x="48" y="31"/>
                  </a:cubicBezTo>
                  <a:cubicBezTo>
                    <a:pt x="48" y="27"/>
                    <a:pt x="44" y="24"/>
                    <a:pt x="40" y="24"/>
                  </a:cubicBezTo>
                  <a:cubicBezTo>
                    <a:pt x="8" y="24"/>
                    <a:pt x="8" y="24"/>
                    <a:pt x="8" y="24"/>
                  </a:cubicBezTo>
                  <a:cubicBezTo>
                    <a:pt x="4" y="24"/>
                    <a:pt x="0" y="28"/>
                    <a:pt x="0" y="32"/>
                  </a:cubicBezTo>
                  <a:close/>
                  <a:moveTo>
                    <a:pt x="176" y="200"/>
                  </a:moveTo>
                  <a:cubicBezTo>
                    <a:pt x="185" y="200"/>
                    <a:pt x="192" y="207"/>
                    <a:pt x="192" y="216"/>
                  </a:cubicBezTo>
                  <a:cubicBezTo>
                    <a:pt x="192" y="225"/>
                    <a:pt x="185" y="232"/>
                    <a:pt x="176" y="232"/>
                  </a:cubicBezTo>
                  <a:cubicBezTo>
                    <a:pt x="167" y="232"/>
                    <a:pt x="160" y="225"/>
                    <a:pt x="160" y="216"/>
                  </a:cubicBezTo>
                  <a:cubicBezTo>
                    <a:pt x="160" y="207"/>
                    <a:pt x="167" y="200"/>
                    <a:pt x="176" y="200"/>
                  </a:cubicBezTo>
                  <a:close/>
                  <a:moveTo>
                    <a:pt x="80" y="200"/>
                  </a:moveTo>
                  <a:cubicBezTo>
                    <a:pt x="89" y="200"/>
                    <a:pt x="96" y="207"/>
                    <a:pt x="96" y="216"/>
                  </a:cubicBezTo>
                  <a:cubicBezTo>
                    <a:pt x="96" y="225"/>
                    <a:pt x="89" y="232"/>
                    <a:pt x="80" y="232"/>
                  </a:cubicBezTo>
                  <a:cubicBezTo>
                    <a:pt x="71" y="232"/>
                    <a:pt x="64" y="225"/>
                    <a:pt x="64" y="216"/>
                  </a:cubicBezTo>
                  <a:cubicBezTo>
                    <a:pt x="64" y="207"/>
                    <a:pt x="71" y="200"/>
                    <a:pt x="80" y="200"/>
                  </a:cubicBezTo>
                  <a:close/>
                  <a:moveTo>
                    <a:pt x="147" y="16"/>
                  </a:moveTo>
                  <a:cubicBezTo>
                    <a:pt x="194" y="16"/>
                    <a:pt x="194" y="16"/>
                    <a:pt x="194" y="16"/>
                  </a:cubicBezTo>
                  <a:cubicBezTo>
                    <a:pt x="205" y="56"/>
                    <a:pt x="205" y="56"/>
                    <a:pt x="205" y="56"/>
                  </a:cubicBezTo>
                  <a:cubicBezTo>
                    <a:pt x="134" y="56"/>
                    <a:pt x="134" y="56"/>
                    <a:pt x="134" y="56"/>
                  </a:cubicBezTo>
                  <a:cubicBezTo>
                    <a:pt x="129" y="34"/>
                    <a:pt x="129" y="34"/>
                    <a:pt x="129" y="34"/>
                  </a:cubicBezTo>
                  <a:lnTo>
                    <a:pt x="147" y="16"/>
                  </a:lnTo>
                  <a:close/>
                  <a:moveTo>
                    <a:pt x="86" y="40"/>
                  </a:moveTo>
                  <a:cubicBezTo>
                    <a:pt x="114" y="40"/>
                    <a:pt x="114" y="40"/>
                    <a:pt x="114" y="40"/>
                  </a:cubicBezTo>
                  <a:cubicBezTo>
                    <a:pt x="118" y="56"/>
                    <a:pt x="118" y="56"/>
                    <a:pt x="118" y="56"/>
                  </a:cubicBezTo>
                  <a:cubicBezTo>
                    <a:pt x="82" y="56"/>
                    <a:pt x="82" y="56"/>
                    <a:pt x="82" y="56"/>
                  </a:cubicBezTo>
                  <a:lnTo>
                    <a:pt x="86" y="40"/>
                  </a:lnTo>
                  <a:close/>
                  <a:moveTo>
                    <a:pt x="216" y="72"/>
                  </a:moveTo>
                  <a:cubicBezTo>
                    <a:pt x="216" y="72"/>
                    <a:pt x="216" y="72"/>
                    <a:pt x="216" y="72"/>
                  </a:cubicBezTo>
                  <a:cubicBezTo>
                    <a:pt x="216" y="72"/>
                    <a:pt x="216" y="72"/>
                    <a:pt x="216" y="72"/>
                  </a:cubicBezTo>
                  <a:cubicBezTo>
                    <a:pt x="237" y="72"/>
                    <a:pt x="237" y="72"/>
                    <a:pt x="237" y="72"/>
                  </a:cubicBezTo>
                  <a:cubicBezTo>
                    <a:pt x="218" y="140"/>
                    <a:pt x="218" y="140"/>
                    <a:pt x="218" y="140"/>
                  </a:cubicBezTo>
                  <a:cubicBezTo>
                    <a:pt x="60" y="148"/>
                    <a:pt x="60" y="148"/>
                    <a:pt x="60" y="148"/>
                  </a:cubicBezTo>
                  <a:cubicBezTo>
                    <a:pt x="59" y="148"/>
                    <a:pt x="59" y="148"/>
                    <a:pt x="58" y="148"/>
                  </a:cubicBezTo>
                  <a:cubicBezTo>
                    <a:pt x="52" y="72"/>
                    <a:pt x="52" y="72"/>
                    <a:pt x="52" y="72"/>
                  </a:cubicBezTo>
                  <a:lnTo>
                    <a:pt x="216" y="72"/>
                  </a:lnTo>
                  <a:close/>
                </a:path>
              </a:pathLst>
            </a:custGeom>
            <a:solidFill>
              <a:srgbClr val="F79E45"/>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nvGrpSpPr>
          <p:cNvPr id="560" name="Google Shape;560;p41"/>
          <p:cNvGrpSpPr/>
          <p:nvPr/>
        </p:nvGrpSpPr>
        <p:grpSpPr>
          <a:xfrm>
            <a:off x="4456315" y="2913929"/>
            <a:ext cx="4306722" cy="1677796"/>
            <a:chOff x="4456315" y="2837729"/>
            <a:chExt cx="4306722" cy="1677796"/>
          </a:xfrm>
        </p:grpSpPr>
        <p:grpSp>
          <p:nvGrpSpPr>
            <p:cNvPr id="561" name="Google Shape;561;p41"/>
            <p:cNvGrpSpPr/>
            <p:nvPr/>
          </p:nvGrpSpPr>
          <p:grpSpPr>
            <a:xfrm>
              <a:off x="4456315" y="2837729"/>
              <a:ext cx="1678620" cy="1677796"/>
              <a:chOff x="4490965" y="2317692"/>
              <a:chExt cx="1678620" cy="1677796"/>
            </a:xfrm>
          </p:grpSpPr>
          <p:sp>
            <p:nvSpPr>
              <p:cNvPr id="562" name="Google Shape;562;p41"/>
              <p:cNvSpPr/>
              <p:nvPr/>
            </p:nvSpPr>
            <p:spPr>
              <a:xfrm>
                <a:off x="4490965" y="2317692"/>
                <a:ext cx="1678620" cy="1677796"/>
              </a:xfrm>
              <a:custGeom>
                <a:rect b="b" l="l" r="r" t="t"/>
                <a:pathLst>
                  <a:path extrusionOk="0" h="861" w="862">
                    <a:moveTo>
                      <a:pt x="443" y="0"/>
                    </a:moveTo>
                    <a:cubicBezTo>
                      <a:pt x="439" y="80"/>
                      <a:pt x="415" y="156"/>
                      <a:pt x="373" y="223"/>
                    </a:cubicBezTo>
                    <a:cubicBezTo>
                      <a:pt x="391" y="218"/>
                      <a:pt x="411" y="215"/>
                      <a:pt x="431" y="215"/>
                    </a:cubicBezTo>
                    <a:cubicBezTo>
                      <a:pt x="550" y="215"/>
                      <a:pt x="646" y="311"/>
                      <a:pt x="646" y="430"/>
                    </a:cubicBezTo>
                    <a:cubicBezTo>
                      <a:pt x="646" y="549"/>
                      <a:pt x="550" y="645"/>
                      <a:pt x="431" y="645"/>
                    </a:cubicBezTo>
                    <a:cubicBezTo>
                      <a:pt x="312" y="645"/>
                      <a:pt x="216" y="549"/>
                      <a:pt x="216" y="430"/>
                    </a:cubicBezTo>
                    <a:cubicBezTo>
                      <a:pt x="216" y="378"/>
                      <a:pt x="234" y="331"/>
                      <a:pt x="264" y="294"/>
                    </a:cubicBezTo>
                    <a:cubicBezTo>
                      <a:pt x="106" y="147"/>
                      <a:pt x="106" y="147"/>
                      <a:pt x="106" y="147"/>
                    </a:cubicBezTo>
                    <a:cubicBezTo>
                      <a:pt x="40" y="223"/>
                      <a:pt x="0" y="322"/>
                      <a:pt x="0" y="430"/>
                    </a:cubicBezTo>
                    <a:cubicBezTo>
                      <a:pt x="0" y="668"/>
                      <a:pt x="193" y="861"/>
                      <a:pt x="431" y="861"/>
                    </a:cubicBezTo>
                    <a:cubicBezTo>
                      <a:pt x="669" y="861"/>
                      <a:pt x="862" y="668"/>
                      <a:pt x="862" y="430"/>
                    </a:cubicBezTo>
                    <a:cubicBezTo>
                      <a:pt x="862" y="196"/>
                      <a:pt x="675" y="6"/>
                      <a:pt x="443" y="0"/>
                    </a:cubicBezTo>
                    <a:close/>
                  </a:path>
                </a:pathLst>
              </a:custGeom>
              <a:solidFill>
                <a:srgbClr val="EF7C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63" name="Google Shape;563;p41"/>
              <p:cNvGrpSpPr/>
              <p:nvPr/>
            </p:nvGrpSpPr>
            <p:grpSpPr>
              <a:xfrm>
                <a:off x="5179787" y="2895601"/>
                <a:ext cx="359994" cy="521992"/>
                <a:chOff x="2323264" y="1623863"/>
                <a:chExt cx="350838" cy="512763"/>
              </a:xfrm>
            </p:grpSpPr>
            <p:sp>
              <p:nvSpPr>
                <p:cNvPr id="564" name="Google Shape;564;p41"/>
                <p:cNvSpPr/>
                <p:nvPr/>
              </p:nvSpPr>
              <p:spPr>
                <a:xfrm>
                  <a:off x="2323264" y="1815950"/>
                  <a:ext cx="350838" cy="320675"/>
                </a:xfrm>
                <a:custGeom>
                  <a:rect b="b" l="l" r="r" t="t"/>
                  <a:pathLst>
                    <a:path extrusionOk="0" h="160" w="176">
                      <a:moveTo>
                        <a:pt x="0" y="8"/>
                      </a:moveTo>
                      <a:cubicBezTo>
                        <a:pt x="0" y="120"/>
                        <a:pt x="0" y="120"/>
                        <a:pt x="0" y="120"/>
                      </a:cubicBezTo>
                      <a:cubicBezTo>
                        <a:pt x="0" y="134"/>
                        <a:pt x="8" y="160"/>
                        <a:pt x="40" y="160"/>
                      </a:cubicBezTo>
                      <a:cubicBezTo>
                        <a:pt x="104" y="160"/>
                        <a:pt x="104" y="160"/>
                        <a:pt x="104" y="160"/>
                      </a:cubicBezTo>
                      <a:cubicBezTo>
                        <a:pt x="136" y="160"/>
                        <a:pt x="144" y="134"/>
                        <a:pt x="144" y="120"/>
                      </a:cubicBezTo>
                      <a:cubicBezTo>
                        <a:pt x="144" y="112"/>
                        <a:pt x="144" y="112"/>
                        <a:pt x="144" y="112"/>
                      </a:cubicBezTo>
                      <a:cubicBezTo>
                        <a:pt x="168" y="112"/>
                        <a:pt x="168" y="112"/>
                        <a:pt x="168" y="112"/>
                      </a:cubicBezTo>
                      <a:cubicBezTo>
                        <a:pt x="172" y="112"/>
                        <a:pt x="176" y="108"/>
                        <a:pt x="176" y="104"/>
                      </a:cubicBezTo>
                      <a:cubicBezTo>
                        <a:pt x="176" y="40"/>
                        <a:pt x="176" y="40"/>
                        <a:pt x="176" y="40"/>
                      </a:cubicBezTo>
                      <a:cubicBezTo>
                        <a:pt x="176" y="36"/>
                        <a:pt x="172" y="32"/>
                        <a:pt x="168" y="32"/>
                      </a:cubicBezTo>
                      <a:cubicBezTo>
                        <a:pt x="144" y="32"/>
                        <a:pt x="144" y="32"/>
                        <a:pt x="144" y="32"/>
                      </a:cubicBezTo>
                      <a:cubicBezTo>
                        <a:pt x="144" y="8"/>
                        <a:pt x="144" y="8"/>
                        <a:pt x="144" y="8"/>
                      </a:cubicBezTo>
                      <a:cubicBezTo>
                        <a:pt x="144" y="4"/>
                        <a:pt x="140" y="0"/>
                        <a:pt x="136" y="0"/>
                      </a:cubicBezTo>
                      <a:cubicBezTo>
                        <a:pt x="8" y="0"/>
                        <a:pt x="8" y="0"/>
                        <a:pt x="8" y="0"/>
                      </a:cubicBezTo>
                      <a:cubicBezTo>
                        <a:pt x="4" y="0"/>
                        <a:pt x="0" y="4"/>
                        <a:pt x="0" y="8"/>
                      </a:cubicBezTo>
                      <a:close/>
                      <a:moveTo>
                        <a:pt x="160" y="48"/>
                      </a:moveTo>
                      <a:cubicBezTo>
                        <a:pt x="160" y="96"/>
                        <a:pt x="160" y="96"/>
                        <a:pt x="160" y="96"/>
                      </a:cubicBezTo>
                      <a:cubicBezTo>
                        <a:pt x="144" y="96"/>
                        <a:pt x="144" y="96"/>
                        <a:pt x="144" y="96"/>
                      </a:cubicBezTo>
                      <a:cubicBezTo>
                        <a:pt x="144" y="48"/>
                        <a:pt x="144" y="48"/>
                        <a:pt x="144" y="48"/>
                      </a:cubicBezTo>
                      <a:lnTo>
                        <a:pt x="160" y="48"/>
                      </a:lnTo>
                      <a:close/>
                      <a:moveTo>
                        <a:pt x="16" y="16"/>
                      </a:moveTo>
                      <a:cubicBezTo>
                        <a:pt x="128" y="16"/>
                        <a:pt x="128" y="16"/>
                        <a:pt x="128" y="16"/>
                      </a:cubicBezTo>
                      <a:cubicBezTo>
                        <a:pt x="128" y="120"/>
                        <a:pt x="128" y="120"/>
                        <a:pt x="128" y="120"/>
                      </a:cubicBezTo>
                      <a:cubicBezTo>
                        <a:pt x="128" y="124"/>
                        <a:pt x="127" y="144"/>
                        <a:pt x="104" y="144"/>
                      </a:cubicBezTo>
                      <a:cubicBezTo>
                        <a:pt x="57" y="144"/>
                        <a:pt x="57" y="144"/>
                        <a:pt x="57" y="144"/>
                      </a:cubicBezTo>
                      <a:cubicBezTo>
                        <a:pt x="40" y="144"/>
                        <a:pt x="40" y="144"/>
                        <a:pt x="40" y="144"/>
                      </a:cubicBezTo>
                      <a:cubicBezTo>
                        <a:pt x="17" y="144"/>
                        <a:pt x="16" y="124"/>
                        <a:pt x="16" y="120"/>
                      </a:cubicBezTo>
                      <a:lnTo>
                        <a:pt x="16" y="16"/>
                      </a:lnTo>
                      <a:close/>
                    </a:path>
                  </a:pathLst>
                </a:custGeom>
                <a:solidFill>
                  <a:srgbClr val="EF7C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65" name="Google Shape;565;p41"/>
                <p:cNvSpPr/>
                <p:nvPr/>
              </p:nvSpPr>
              <p:spPr>
                <a:xfrm>
                  <a:off x="2362951" y="1623863"/>
                  <a:ext cx="111125" cy="160338"/>
                </a:xfrm>
                <a:custGeom>
                  <a:rect b="b" l="l" r="r" t="t"/>
                  <a:pathLst>
                    <a:path extrusionOk="0" h="80" w="56">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32"/>
                        <a:pt x="56" y="32"/>
                        <a:pt x="56" y="32"/>
                      </a:cubicBezTo>
                      <a:cubicBezTo>
                        <a:pt x="56" y="28"/>
                        <a:pt x="52" y="24"/>
                        <a:pt x="48" y="24"/>
                      </a:cubicBezTo>
                      <a:cubicBezTo>
                        <a:pt x="28" y="24"/>
                        <a:pt x="28" y="24"/>
                        <a:pt x="28" y="24"/>
                      </a:cubicBezTo>
                      <a:cubicBezTo>
                        <a:pt x="28" y="8"/>
                        <a:pt x="28" y="8"/>
                        <a:pt x="28" y="8"/>
                      </a:cubicBezTo>
                      <a:cubicBezTo>
                        <a:pt x="28" y="4"/>
                        <a:pt x="24" y="0"/>
                        <a:pt x="20" y="0"/>
                      </a:cubicBezTo>
                      <a:cubicBezTo>
                        <a:pt x="16" y="0"/>
                        <a:pt x="12" y="4"/>
                        <a:pt x="12" y="8"/>
                      </a:cubicBezTo>
                      <a:cubicBezTo>
                        <a:pt x="12" y="32"/>
                        <a:pt x="12" y="32"/>
                        <a:pt x="12" y="32"/>
                      </a:cubicBezTo>
                      <a:cubicBezTo>
                        <a:pt x="12" y="36"/>
                        <a:pt x="16" y="40"/>
                        <a:pt x="20" y="40"/>
                      </a:cubicBezTo>
                      <a:cubicBezTo>
                        <a:pt x="40" y="40"/>
                        <a:pt x="40" y="40"/>
                        <a:pt x="40" y="40"/>
                      </a:cubicBezTo>
                      <a:cubicBezTo>
                        <a:pt x="40" y="48"/>
                        <a:pt x="40" y="48"/>
                        <a:pt x="40" y="48"/>
                      </a:cubicBezTo>
                      <a:lnTo>
                        <a:pt x="8" y="48"/>
                      </a:lnTo>
                      <a:close/>
                    </a:path>
                  </a:pathLst>
                </a:custGeom>
                <a:solidFill>
                  <a:srgbClr val="EF7C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66" name="Google Shape;566;p41"/>
                <p:cNvSpPr/>
                <p:nvPr/>
              </p:nvSpPr>
              <p:spPr>
                <a:xfrm>
                  <a:off x="2489951" y="1623863"/>
                  <a:ext cx="112712" cy="160338"/>
                </a:xfrm>
                <a:custGeom>
                  <a:rect b="b" l="l" r="r" t="t"/>
                  <a:pathLst>
                    <a:path extrusionOk="0" h="80" w="56">
                      <a:moveTo>
                        <a:pt x="8" y="48"/>
                      </a:moveTo>
                      <a:cubicBezTo>
                        <a:pt x="4" y="48"/>
                        <a:pt x="0" y="52"/>
                        <a:pt x="0" y="56"/>
                      </a:cubicBezTo>
                      <a:cubicBezTo>
                        <a:pt x="0" y="72"/>
                        <a:pt x="0" y="72"/>
                        <a:pt x="0" y="72"/>
                      </a:cubicBezTo>
                      <a:cubicBezTo>
                        <a:pt x="0" y="76"/>
                        <a:pt x="4" y="80"/>
                        <a:pt x="8" y="80"/>
                      </a:cubicBezTo>
                      <a:cubicBezTo>
                        <a:pt x="12" y="80"/>
                        <a:pt x="16" y="76"/>
                        <a:pt x="16" y="72"/>
                      </a:cubicBezTo>
                      <a:cubicBezTo>
                        <a:pt x="16" y="64"/>
                        <a:pt x="16" y="64"/>
                        <a:pt x="16" y="64"/>
                      </a:cubicBezTo>
                      <a:cubicBezTo>
                        <a:pt x="48" y="64"/>
                        <a:pt x="48" y="64"/>
                        <a:pt x="48" y="64"/>
                      </a:cubicBezTo>
                      <a:cubicBezTo>
                        <a:pt x="52" y="64"/>
                        <a:pt x="56" y="60"/>
                        <a:pt x="56" y="56"/>
                      </a:cubicBezTo>
                      <a:cubicBezTo>
                        <a:pt x="56" y="24"/>
                        <a:pt x="56" y="24"/>
                        <a:pt x="56" y="24"/>
                      </a:cubicBezTo>
                      <a:cubicBezTo>
                        <a:pt x="56" y="20"/>
                        <a:pt x="52" y="16"/>
                        <a:pt x="48" y="16"/>
                      </a:cubicBezTo>
                      <a:cubicBezTo>
                        <a:pt x="28" y="16"/>
                        <a:pt x="28" y="16"/>
                        <a:pt x="28" y="16"/>
                      </a:cubicBezTo>
                      <a:cubicBezTo>
                        <a:pt x="28" y="8"/>
                        <a:pt x="28" y="8"/>
                        <a:pt x="28" y="8"/>
                      </a:cubicBezTo>
                      <a:cubicBezTo>
                        <a:pt x="28" y="4"/>
                        <a:pt x="24" y="0"/>
                        <a:pt x="20" y="0"/>
                      </a:cubicBezTo>
                      <a:cubicBezTo>
                        <a:pt x="16" y="0"/>
                        <a:pt x="12" y="4"/>
                        <a:pt x="12" y="8"/>
                      </a:cubicBezTo>
                      <a:cubicBezTo>
                        <a:pt x="12" y="24"/>
                        <a:pt x="12" y="24"/>
                        <a:pt x="12" y="24"/>
                      </a:cubicBezTo>
                      <a:cubicBezTo>
                        <a:pt x="12" y="28"/>
                        <a:pt x="16" y="32"/>
                        <a:pt x="20" y="32"/>
                      </a:cubicBezTo>
                      <a:cubicBezTo>
                        <a:pt x="40" y="32"/>
                        <a:pt x="40" y="32"/>
                        <a:pt x="40" y="32"/>
                      </a:cubicBezTo>
                      <a:cubicBezTo>
                        <a:pt x="40" y="48"/>
                        <a:pt x="40" y="48"/>
                        <a:pt x="40" y="48"/>
                      </a:cubicBezTo>
                      <a:lnTo>
                        <a:pt x="8" y="48"/>
                      </a:lnTo>
                      <a:close/>
                    </a:path>
                  </a:pathLst>
                </a:custGeom>
                <a:solidFill>
                  <a:srgbClr val="EF7C4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grpSp>
          <p:nvGrpSpPr>
            <p:cNvPr id="567" name="Google Shape;567;p41"/>
            <p:cNvGrpSpPr/>
            <p:nvPr/>
          </p:nvGrpSpPr>
          <p:grpSpPr>
            <a:xfrm>
              <a:off x="6239438" y="3409263"/>
              <a:ext cx="2523600" cy="865388"/>
              <a:chOff x="415613" y="2889238"/>
              <a:chExt cx="2523600" cy="865388"/>
            </a:xfrm>
          </p:grpSpPr>
          <p:sp>
            <p:nvSpPr>
              <p:cNvPr id="568" name="Google Shape;568;p41"/>
              <p:cNvSpPr txBox="1"/>
              <p:nvPr/>
            </p:nvSpPr>
            <p:spPr>
              <a:xfrm>
                <a:off x="415613" y="3231125"/>
                <a:ext cx="2146500" cy="523500"/>
              </a:xfrm>
              <a:prstGeom prst="rect">
                <a:avLst/>
              </a:prstGeom>
              <a:noFill/>
              <a:ln>
                <a:noFill/>
              </a:ln>
            </p:spPr>
            <p:txBody>
              <a:bodyPr anchorCtr="0" anchor="t" bIns="45700" lIns="91425" spcFirstLastPara="1" rIns="91425" wrap="square" tIns="45700">
                <a:normAutofit/>
              </a:bodyPr>
              <a:lstStyle/>
              <a:p>
                <a:pPr indent="-311150" lvl="0" marL="457200" marR="0" rtl="0" algn="l">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Apprendimento</a:t>
                </a:r>
                <a:endParaRPr sz="1300">
                  <a:solidFill>
                    <a:srgbClr val="FFFFFF"/>
                  </a:solidFill>
                  <a:latin typeface="Calibri"/>
                  <a:ea typeface="Calibri"/>
                  <a:cs typeface="Calibri"/>
                  <a:sym typeface="Calibri"/>
                </a:endParaRPr>
              </a:p>
              <a:p>
                <a:pPr indent="-311150" lvl="0" marL="457200" marR="0" rtl="0" algn="l">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Fitness</a:t>
                </a:r>
                <a:endParaRPr sz="1300">
                  <a:solidFill>
                    <a:srgbClr val="FFFFFF"/>
                  </a:solidFill>
                  <a:latin typeface="Calibri"/>
                  <a:ea typeface="Calibri"/>
                  <a:cs typeface="Calibri"/>
                  <a:sym typeface="Calibri"/>
                </a:endParaRPr>
              </a:p>
            </p:txBody>
          </p:sp>
          <p:sp>
            <p:nvSpPr>
              <p:cNvPr id="569" name="Google Shape;569;p41"/>
              <p:cNvSpPr txBox="1"/>
              <p:nvPr/>
            </p:nvSpPr>
            <p:spPr>
              <a:xfrm>
                <a:off x="415613" y="2889238"/>
                <a:ext cx="25236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 sz="1800">
                    <a:solidFill>
                      <a:srgbClr val="FFFFFF"/>
                    </a:solidFill>
                    <a:latin typeface="Calibri"/>
                    <a:ea typeface="Calibri"/>
                    <a:cs typeface="Calibri"/>
                    <a:sym typeface="Calibri"/>
                  </a:rPr>
                  <a:t>Cambiamento abitudini</a:t>
                </a:r>
                <a:endParaRPr sz="1800">
                  <a:solidFill>
                    <a:srgbClr val="FFFFFF"/>
                  </a:solidFill>
                  <a:latin typeface="Calibri"/>
                  <a:ea typeface="Calibri"/>
                  <a:cs typeface="Calibri"/>
                  <a:sym typeface="Calibri"/>
                </a:endParaRPr>
              </a:p>
            </p:txBody>
          </p:sp>
        </p:grpSp>
      </p:grpSp>
      <p:grpSp>
        <p:nvGrpSpPr>
          <p:cNvPr id="570" name="Google Shape;570;p41"/>
          <p:cNvGrpSpPr/>
          <p:nvPr/>
        </p:nvGrpSpPr>
        <p:grpSpPr>
          <a:xfrm>
            <a:off x="3566811" y="1644550"/>
            <a:ext cx="3493777" cy="1840924"/>
            <a:chOff x="3566811" y="1568350"/>
            <a:chExt cx="3493777" cy="1840924"/>
          </a:xfrm>
        </p:grpSpPr>
        <p:grpSp>
          <p:nvGrpSpPr>
            <p:cNvPr id="571" name="Google Shape;571;p41"/>
            <p:cNvGrpSpPr/>
            <p:nvPr/>
          </p:nvGrpSpPr>
          <p:grpSpPr>
            <a:xfrm>
              <a:off x="3566811" y="1947887"/>
              <a:ext cx="1676152" cy="1461386"/>
              <a:chOff x="3601461" y="1427850"/>
              <a:chExt cx="1676152" cy="1461386"/>
            </a:xfrm>
          </p:grpSpPr>
          <p:sp>
            <p:nvSpPr>
              <p:cNvPr id="572" name="Google Shape;572;p41"/>
              <p:cNvSpPr/>
              <p:nvPr/>
            </p:nvSpPr>
            <p:spPr>
              <a:xfrm>
                <a:off x="3601461" y="1427850"/>
                <a:ext cx="1676152" cy="1461386"/>
              </a:xfrm>
              <a:custGeom>
                <a:rect b="b" l="l" r="r" t="t"/>
                <a:pathLst>
                  <a:path extrusionOk="0" h="750" w="861">
                    <a:moveTo>
                      <a:pt x="739" y="731"/>
                    </a:moveTo>
                    <a:cubicBezTo>
                      <a:pt x="739" y="730"/>
                      <a:pt x="739" y="730"/>
                      <a:pt x="739" y="730"/>
                    </a:cubicBezTo>
                    <a:cubicBezTo>
                      <a:pt x="814" y="653"/>
                      <a:pt x="861" y="547"/>
                      <a:pt x="861" y="431"/>
                    </a:cubicBezTo>
                    <a:cubicBezTo>
                      <a:pt x="861" y="193"/>
                      <a:pt x="668" y="0"/>
                      <a:pt x="430" y="0"/>
                    </a:cubicBezTo>
                    <a:cubicBezTo>
                      <a:pt x="192" y="0"/>
                      <a:pt x="0" y="193"/>
                      <a:pt x="0" y="431"/>
                    </a:cubicBezTo>
                    <a:cubicBezTo>
                      <a:pt x="0" y="547"/>
                      <a:pt x="45" y="652"/>
                      <a:pt x="120" y="729"/>
                    </a:cubicBezTo>
                    <a:cubicBezTo>
                      <a:pt x="120" y="730"/>
                      <a:pt x="120" y="730"/>
                      <a:pt x="120" y="730"/>
                    </a:cubicBezTo>
                    <a:cubicBezTo>
                      <a:pt x="124" y="734"/>
                      <a:pt x="128" y="738"/>
                      <a:pt x="132" y="742"/>
                    </a:cubicBezTo>
                    <a:cubicBezTo>
                      <a:pt x="284" y="589"/>
                      <a:pt x="284" y="589"/>
                      <a:pt x="284" y="589"/>
                    </a:cubicBezTo>
                    <a:cubicBezTo>
                      <a:pt x="282" y="587"/>
                      <a:pt x="280" y="585"/>
                      <a:pt x="278" y="583"/>
                    </a:cubicBezTo>
                    <a:cubicBezTo>
                      <a:pt x="277" y="582"/>
                      <a:pt x="277" y="582"/>
                      <a:pt x="277" y="582"/>
                    </a:cubicBezTo>
                    <a:cubicBezTo>
                      <a:pt x="239" y="543"/>
                      <a:pt x="215" y="490"/>
                      <a:pt x="215" y="431"/>
                    </a:cubicBezTo>
                    <a:cubicBezTo>
                      <a:pt x="215" y="312"/>
                      <a:pt x="311" y="215"/>
                      <a:pt x="430" y="215"/>
                    </a:cubicBezTo>
                    <a:cubicBezTo>
                      <a:pt x="549" y="215"/>
                      <a:pt x="645" y="312"/>
                      <a:pt x="645" y="431"/>
                    </a:cubicBezTo>
                    <a:cubicBezTo>
                      <a:pt x="645" y="489"/>
                      <a:pt x="622" y="542"/>
                      <a:pt x="584" y="581"/>
                    </a:cubicBezTo>
                    <a:cubicBezTo>
                      <a:pt x="584" y="581"/>
                      <a:pt x="584" y="581"/>
                      <a:pt x="584" y="581"/>
                    </a:cubicBezTo>
                    <a:cubicBezTo>
                      <a:pt x="584" y="581"/>
                      <a:pt x="584" y="581"/>
                      <a:pt x="584" y="581"/>
                    </a:cubicBezTo>
                    <a:cubicBezTo>
                      <a:pt x="577" y="588"/>
                      <a:pt x="570" y="596"/>
                      <a:pt x="563" y="603"/>
                    </a:cubicBezTo>
                    <a:cubicBezTo>
                      <a:pt x="721" y="750"/>
                      <a:pt x="721" y="750"/>
                      <a:pt x="721" y="750"/>
                    </a:cubicBezTo>
                    <a:cubicBezTo>
                      <a:pt x="727" y="743"/>
                      <a:pt x="733" y="737"/>
                      <a:pt x="739" y="731"/>
                    </a:cubicBezTo>
                    <a:close/>
                  </a:path>
                </a:pathLst>
              </a:custGeom>
              <a:solidFill>
                <a:srgbClr val="F38B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grpSp>
            <p:nvGrpSpPr>
              <p:cNvPr id="573" name="Google Shape;573;p41"/>
              <p:cNvGrpSpPr/>
              <p:nvPr/>
            </p:nvGrpSpPr>
            <p:grpSpPr>
              <a:xfrm>
                <a:off x="4223540" y="2016171"/>
                <a:ext cx="431994" cy="432002"/>
                <a:chOff x="4183951" y="1972563"/>
                <a:chExt cx="511175" cy="512762"/>
              </a:xfrm>
            </p:grpSpPr>
            <p:sp>
              <p:nvSpPr>
                <p:cNvPr id="574" name="Google Shape;574;p41"/>
                <p:cNvSpPr/>
                <p:nvPr/>
              </p:nvSpPr>
              <p:spPr>
                <a:xfrm>
                  <a:off x="4183951" y="1972563"/>
                  <a:ext cx="511175" cy="512762"/>
                </a:xfrm>
                <a:custGeom>
                  <a:rect b="b" l="l" r="r" t="t"/>
                  <a:pathLst>
                    <a:path extrusionOk="0" h="256" w="256">
                      <a:moveTo>
                        <a:pt x="8" y="160"/>
                      </a:moveTo>
                      <a:cubicBezTo>
                        <a:pt x="34" y="160"/>
                        <a:pt x="34" y="160"/>
                        <a:pt x="34" y="160"/>
                      </a:cubicBezTo>
                      <a:cubicBezTo>
                        <a:pt x="39" y="174"/>
                        <a:pt x="39" y="174"/>
                        <a:pt x="39" y="174"/>
                      </a:cubicBezTo>
                      <a:cubicBezTo>
                        <a:pt x="18" y="194"/>
                        <a:pt x="18" y="194"/>
                        <a:pt x="18" y="194"/>
                      </a:cubicBezTo>
                      <a:cubicBezTo>
                        <a:pt x="15" y="197"/>
                        <a:pt x="15" y="203"/>
                        <a:pt x="18" y="206"/>
                      </a:cubicBezTo>
                      <a:cubicBezTo>
                        <a:pt x="50" y="238"/>
                        <a:pt x="50" y="238"/>
                        <a:pt x="50" y="238"/>
                      </a:cubicBezTo>
                      <a:cubicBezTo>
                        <a:pt x="53" y="241"/>
                        <a:pt x="59" y="241"/>
                        <a:pt x="62" y="238"/>
                      </a:cubicBezTo>
                      <a:cubicBezTo>
                        <a:pt x="82" y="217"/>
                        <a:pt x="82" y="217"/>
                        <a:pt x="82" y="217"/>
                      </a:cubicBezTo>
                      <a:cubicBezTo>
                        <a:pt x="96" y="222"/>
                        <a:pt x="96" y="222"/>
                        <a:pt x="96" y="222"/>
                      </a:cubicBezTo>
                      <a:cubicBezTo>
                        <a:pt x="96" y="248"/>
                        <a:pt x="96" y="248"/>
                        <a:pt x="96" y="248"/>
                      </a:cubicBezTo>
                      <a:cubicBezTo>
                        <a:pt x="96" y="252"/>
                        <a:pt x="100" y="256"/>
                        <a:pt x="104" y="256"/>
                      </a:cubicBezTo>
                      <a:cubicBezTo>
                        <a:pt x="152" y="256"/>
                        <a:pt x="152" y="256"/>
                        <a:pt x="152" y="256"/>
                      </a:cubicBezTo>
                      <a:cubicBezTo>
                        <a:pt x="156" y="256"/>
                        <a:pt x="160" y="252"/>
                        <a:pt x="160" y="248"/>
                      </a:cubicBezTo>
                      <a:cubicBezTo>
                        <a:pt x="160" y="222"/>
                        <a:pt x="160" y="222"/>
                        <a:pt x="160" y="222"/>
                      </a:cubicBezTo>
                      <a:cubicBezTo>
                        <a:pt x="174" y="217"/>
                        <a:pt x="174" y="217"/>
                        <a:pt x="174" y="217"/>
                      </a:cubicBezTo>
                      <a:cubicBezTo>
                        <a:pt x="194" y="238"/>
                        <a:pt x="194" y="238"/>
                        <a:pt x="194" y="238"/>
                      </a:cubicBezTo>
                      <a:cubicBezTo>
                        <a:pt x="197" y="241"/>
                        <a:pt x="203" y="241"/>
                        <a:pt x="206" y="238"/>
                      </a:cubicBezTo>
                      <a:cubicBezTo>
                        <a:pt x="238" y="206"/>
                        <a:pt x="238" y="206"/>
                        <a:pt x="238" y="206"/>
                      </a:cubicBezTo>
                      <a:cubicBezTo>
                        <a:pt x="241" y="203"/>
                        <a:pt x="241" y="197"/>
                        <a:pt x="238" y="194"/>
                      </a:cubicBezTo>
                      <a:cubicBezTo>
                        <a:pt x="217" y="174"/>
                        <a:pt x="217" y="174"/>
                        <a:pt x="217" y="174"/>
                      </a:cubicBezTo>
                      <a:cubicBezTo>
                        <a:pt x="222" y="160"/>
                        <a:pt x="222" y="160"/>
                        <a:pt x="222" y="160"/>
                      </a:cubicBezTo>
                      <a:cubicBezTo>
                        <a:pt x="248" y="160"/>
                        <a:pt x="248" y="160"/>
                        <a:pt x="248" y="160"/>
                      </a:cubicBezTo>
                      <a:cubicBezTo>
                        <a:pt x="252" y="160"/>
                        <a:pt x="256" y="156"/>
                        <a:pt x="256" y="152"/>
                      </a:cubicBezTo>
                      <a:cubicBezTo>
                        <a:pt x="256" y="104"/>
                        <a:pt x="256" y="104"/>
                        <a:pt x="256" y="104"/>
                      </a:cubicBezTo>
                      <a:cubicBezTo>
                        <a:pt x="256" y="100"/>
                        <a:pt x="252" y="96"/>
                        <a:pt x="248" y="96"/>
                      </a:cubicBezTo>
                      <a:cubicBezTo>
                        <a:pt x="222" y="96"/>
                        <a:pt x="222" y="96"/>
                        <a:pt x="222" y="96"/>
                      </a:cubicBezTo>
                      <a:cubicBezTo>
                        <a:pt x="217" y="82"/>
                        <a:pt x="217" y="82"/>
                        <a:pt x="217" y="82"/>
                      </a:cubicBezTo>
                      <a:cubicBezTo>
                        <a:pt x="238" y="62"/>
                        <a:pt x="238" y="62"/>
                        <a:pt x="238" y="62"/>
                      </a:cubicBezTo>
                      <a:cubicBezTo>
                        <a:pt x="241" y="59"/>
                        <a:pt x="241" y="53"/>
                        <a:pt x="238" y="50"/>
                      </a:cubicBezTo>
                      <a:cubicBezTo>
                        <a:pt x="206" y="18"/>
                        <a:pt x="206" y="18"/>
                        <a:pt x="206" y="18"/>
                      </a:cubicBezTo>
                      <a:cubicBezTo>
                        <a:pt x="203" y="15"/>
                        <a:pt x="197" y="15"/>
                        <a:pt x="194" y="18"/>
                      </a:cubicBezTo>
                      <a:cubicBezTo>
                        <a:pt x="174" y="39"/>
                        <a:pt x="174" y="39"/>
                        <a:pt x="174" y="39"/>
                      </a:cubicBezTo>
                      <a:cubicBezTo>
                        <a:pt x="160" y="34"/>
                        <a:pt x="160" y="34"/>
                        <a:pt x="160" y="34"/>
                      </a:cubicBezTo>
                      <a:cubicBezTo>
                        <a:pt x="160" y="8"/>
                        <a:pt x="160" y="8"/>
                        <a:pt x="160" y="8"/>
                      </a:cubicBezTo>
                      <a:cubicBezTo>
                        <a:pt x="160" y="4"/>
                        <a:pt x="156" y="0"/>
                        <a:pt x="152" y="0"/>
                      </a:cubicBezTo>
                      <a:cubicBezTo>
                        <a:pt x="104" y="0"/>
                        <a:pt x="104" y="0"/>
                        <a:pt x="104" y="0"/>
                      </a:cubicBezTo>
                      <a:cubicBezTo>
                        <a:pt x="100" y="0"/>
                        <a:pt x="96" y="4"/>
                        <a:pt x="96" y="8"/>
                      </a:cubicBezTo>
                      <a:cubicBezTo>
                        <a:pt x="96" y="34"/>
                        <a:pt x="96" y="34"/>
                        <a:pt x="96" y="34"/>
                      </a:cubicBezTo>
                      <a:cubicBezTo>
                        <a:pt x="82" y="39"/>
                        <a:pt x="82" y="39"/>
                        <a:pt x="82" y="39"/>
                      </a:cubicBezTo>
                      <a:cubicBezTo>
                        <a:pt x="62" y="18"/>
                        <a:pt x="62" y="18"/>
                        <a:pt x="62" y="18"/>
                      </a:cubicBezTo>
                      <a:cubicBezTo>
                        <a:pt x="59" y="15"/>
                        <a:pt x="53" y="15"/>
                        <a:pt x="50" y="18"/>
                      </a:cubicBezTo>
                      <a:cubicBezTo>
                        <a:pt x="18" y="50"/>
                        <a:pt x="18" y="50"/>
                        <a:pt x="18" y="50"/>
                      </a:cubicBezTo>
                      <a:cubicBezTo>
                        <a:pt x="15" y="53"/>
                        <a:pt x="15" y="59"/>
                        <a:pt x="18" y="62"/>
                      </a:cubicBezTo>
                      <a:cubicBezTo>
                        <a:pt x="39" y="82"/>
                        <a:pt x="39" y="82"/>
                        <a:pt x="39" y="82"/>
                      </a:cubicBezTo>
                      <a:cubicBezTo>
                        <a:pt x="34" y="96"/>
                        <a:pt x="34" y="96"/>
                        <a:pt x="34" y="96"/>
                      </a:cubicBezTo>
                      <a:cubicBezTo>
                        <a:pt x="8" y="96"/>
                        <a:pt x="8" y="96"/>
                        <a:pt x="8" y="96"/>
                      </a:cubicBezTo>
                      <a:cubicBezTo>
                        <a:pt x="4" y="96"/>
                        <a:pt x="0" y="100"/>
                        <a:pt x="0" y="104"/>
                      </a:cubicBezTo>
                      <a:cubicBezTo>
                        <a:pt x="0" y="152"/>
                        <a:pt x="0" y="152"/>
                        <a:pt x="0" y="152"/>
                      </a:cubicBezTo>
                      <a:cubicBezTo>
                        <a:pt x="0" y="156"/>
                        <a:pt x="4" y="160"/>
                        <a:pt x="8" y="160"/>
                      </a:cubicBezTo>
                      <a:close/>
                      <a:moveTo>
                        <a:pt x="16" y="112"/>
                      </a:moveTo>
                      <a:cubicBezTo>
                        <a:pt x="40" y="112"/>
                        <a:pt x="40" y="112"/>
                        <a:pt x="40" y="112"/>
                      </a:cubicBezTo>
                      <a:cubicBezTo>
                        <a:pt x="43" y="112"/>
                        <a:pt x="47" y="110"/>
                        <a:pt x="48" y="107"/>
                      </a:cubicBezTo>
                      <a:cubicBezTo>
                        <a:pt x="56" y="83"/>
                        <a:pt x="56" y="83"/>
                        <a:pt x="56" y="83"/>
                      </a:cubicBezTo>
                      <a:cubicBezTo>
                        <a:pt x="57" y="80"/>
                        <a:pt x="56" y="76"/>
                        <a:pt x="54" y="74"/>
                      </a:cubicBezTo>
                      <a:cubicBezTo>
                        <a:pt x="35" y="56"/>
                        <a:pt x="35" y="56"/>
                        <a:pt x="35" y="56"/>
                      </a:cubicBezTo>
                      <a:cubicBezTo>
                        <a:pt x="56" y="35"/>
                        <a:pt x="56" y="35"/>
                        <a:pt x="56" y="35"/>
                      </a:cubicBezTo>
                      <a:cubicBezTo>
                        <a:pt x="74" y="54"/>
                        <a:pt x="74" y="54"/>
                        <a:pt x="74" y="54"/>
                      </a:cubicBezTo>
                      <a:cubicBezTo>
                        <a:pt x="76" y="56"/>
                        <a:pt x="80" y="57"/>
                        <a:pt x="83" y="56"/>
                      </a:cubicBezTo>
                      <a:cubicBezTo>
                        <a:pt x="107" y="48"/>
                        <a:pt x="107" y="48"/>
                        <a:pt x="107" y="48"/>
                      </a:cubicBezTo>
                      <a:cubicBezTo>
                        <a:pt x="110" y="47"/>
                        <a:pt x="112" y="43"/>
                        <a:pt x="112" y="40"/>
                      </a:cubicBezTo>
                      <a:cubicBezTo>
                        <a:pt x="112" y="16"/>
                        <a:pt x="112" y="16"/>
                        <a:pt x="112" y="16"/>
                      </a:cubicBezTo>
                      <a:cubicBezTo>
                        <a:pt x="144" y="16"/>
                        <a:pt x="144" y="16"/>
                        <a:pt x="144" y="16"/>
                      </a:cubicBezTo>
                      <a:cubicBezTo>
                        <a:pt x="144" y="40"/>
                        <a:pt x="144" y="40"/>
                        <a:pt x="144" y="40"/>
                      </a:cubicBezTo>
                      <a:cubicBezTo>
                        <a:pt x="144" y="43"/>
                        <a:pt x="146" y="47"/>
                        <a:pt x="149" y="48"/>
                      </a:cubicBezTo>
                      <a:cubicBezTo>
                        <a:pt x="173" y="56"/>
                        <a:pt x="173" y="56"/>
                        <a:pt x="173" y="56"/>
                      </a:cubicBezTo>
                      <a:cubicBezTo>
                        <a:pt x="176" y="57"/>
                        <a:pt x="180" y="56"/>
                        <a:pt x="182" y="54"/>
                      </a:cubicBezTo>
                      <a:cubicBezTo>
                        <a:pt x="200" y="35"/>
                        <a:pt x="200" y="35"/>
                        <a:pt x="200" y="35"/>
                      </a:cubicBezTo>
                      <a:cubicBezTo>
                        <a:pt x="221" y="56"/>
                        <a:pt x="221" y="56"/>
                        <a:pt x="221" y="56"/>
                      </a:cubicBezTo>
                      <a:cubicBezTo>
                        <a:pt x="202" y="74"/>
                        <a:pt x="202" y="74"/>
                        <a:pt x="202" y="74"/>
                      </a:cubicBezTo>
                      <a:cubicBezTo>
                        <a:pt x="200" y="76"/>
                        <a:pt x="199" y="80"/>
                        <a:pt x="200" y="83"/>
                      </a:cubicBezTo>
                      <a:cubicBezTo>
                        <a:pt x="208" y="107"/>
                        <a:pt x="208" y="107"/>
                        <a:pt x="208" y="107"/>
                      </a:cubicBezTo>
                      <a:cubicBezTo>
                        <a:pt x="210" y="110"/>
                        <a:pt x="213" y="112"/>
                        <a:pt x="216" y="112"/>
                      </a:cubicBezTo>
                      <a:cubicBezTo>
                        <a:pt x="240" y="112"/>
                        <a:pt x="240" y="112"/>
                        <a:pt x="240" y="112"/>
                      </a:cubicBezTo>
                      <a:cubicBezTo>
                        <a:pt x="240" y="144"/>
                        <a:pt x="240" y="144"/>
                        <a:pt x="240" y="144"/>
                      </a:cubicBezTo>
                      <a:cubicBezTo>
                        <a:pt x="216" y="144"/>
                        <a:pt x="216" y="144"/>
                        <a:pt x="216" y="144"/>
                      </a:cubicBezTo>
                      <a:cubicBezTo>
                        <a:pt x="213" y="144"/>
                        <a:pt x="210" y="146"/>
                        <a:pt x="208" y="149"/>
                      </a:cubicBezTo>
                      <a:cubicBezTo>
                        <a:pt x="200" y="173"/>
                        <a:pt x="200" y="173"/>
                        <a:pt x="200" y="173"/>
                      </a:cubicBezTo>
                      <a:cubicBezTo>
                        <a:pt x="199" y="176"/>
                        <a:pt x="200" y="180"/>
                        <a:pt x="202" y="182"/>
                      </a:cubicBezTo>
                      <a:cubicBezTo>
                        <a:pt x="221" y="200"/>
                        <a:pt x="221" y="200"/>
                        <a:pt x="221" y="200"/>
                      </a:cubicBezTo>
                      <a:cubicBezTo>
                        <a:pt x="200" y="221"/>
                        <a:pt x="200" y="221"/>
                        <a:pt x="200" y="221"/>
                      </a:cubicBezTo>
                      <a:cubicBezTo>
                        <a:pt x="182" y="202"/>
                        <a:pt x="182" y="202"/>
                        <a:pt x="182" y="202"/>
                      </a:cubicBezTo>
                      <a:cubicBezTo>
                        <a:pt x="180" y="200"/>
                        <a:pt x="176" y="199"/>
                        <a:pt x="173" y="200"/>
                      </a:cubicBezTo>
                      <a:cubicBezTo>
                        <a:pt x="149" y="208"/>
                        <a:pt x="149" y="208"/>
                        <a:pt x="149" y="208"/>
                      </a:cubicBezTo>
                      <a:cubicBezTo>
                        <a:pt x="146" y="210"/>
                        <a:pt x="144" y="213"/>
                        <a:pt x="144" y="216"/>
                      </a:cubicBezTo>
                      <a:cubicBezTo>
                        <a:pt x="144" y="240"/>
                        <a:pt x="144" y="240"/>
                        <a:pt x="144" y="240"/>
                      </a:cubicBezTo>
                      <a:cubicBezTo>
                        <a:pt x="112" y="240"/>
                        <a:pt x="112" y="240"/>
                        <a:pt x="112" y="240"/>
                      </a:cubicBezTo>
                      <a:cubicBezTo>
                        <a:pt x="112" y="216"/>
                        <a:pt x="112" y="216"/>
                        <a:pt x="112" y="216"/>
                      </a:cubicBezTo>
                      <a:cubicBezTo>
                        <a:pt x="112" y="213"/>
                        <a:pt x="110" y="210"/>
                        <a:pt x="107" y="208"/>
                      </a:cubicBezTo>
                      <a:cubicBezTo>
                        <a:pt x="83" y="200"/>
                        <a:pt x="83" y="200"/>
                        <a:pt x="83" y="200"/>
                      </a:cubicBezTo>
                      <a:cubicBezTo>
                        <a:pt x="80" y="199"/>
                        <a:pt x="76" y="200"/>
                        <a:pt x="74" y="202"/>
                      </a:cubicBezTo>
                      <a:cubicBezTo>
                        <a:pt x="56" y="221"/>
                        <a:pt x="56" y="221"/>
                        <a:pt x="56" y="221"/>
                      </a:cubicBezTo>
                      <a:cubicBezTo>
                        <a:pt x="35" y="200"/>
                        <a:pt x="35" y="200"/>
                        <a:pt x="35" y="200"/>
                      </a:cubicBezTo>
                      <a:cubicBezTo>
                        <a:pt x="54" y="182"/>
                        <a:pt x="54" y="182"/>
                        <a:pt x="54" y="182"/>
                      </a:cubicBezTo>
                      <a:cubicBezTo>
                        <a:pt x="56" y="180"/>
                        <a:pt x="57" y="176"/>
                        <a:pt x="56" y="173"/>
                      </a:cubicBezTo>
                      <a:cubicBezTo>
                        <a:pt x="48" y="149"/>
                        <a:pt x="48" y="149"/>
                        <a:pt x="48" y="149"/>
                      </a:cubicBezTo>
                      <a:cubicBezTo>
                        <a:pt x="47" y="146"/>
                        <a:pt x="43" y="144"/>
                        <a:pt x="40" y="144"/>
                      </a:cubicBezTo>
                      <a:cubicBezTo>
                        <a:pt x="16" y="144"/>
                        <a:pt x="16" y="144"/>
                        <a:pt x="16" y="144"/>
                      </a:cubicBezTo>
                      <a:lnTo>
                        <a:pt x="16" y="112"/>
                      </a:lnTo>
                      <a:close/>
                    </a:path>
                  </a:pathLst>
                </a:custGeom>
                <a:solidFill>
                  <a:srgbClr val="F38B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sp>
              <p:nvSpPr>
                <p:cNvPr id="575" name="Google Shape;575;p41"/>
                <p:cNvSpPr/>
                <p:nvPr/>
              </p:nvSpPr>
              <p:spPr>
                <a:xfrm>
                  <a:off x="4376039" y="2164650"/>
                  <a:ext cx="127000" cy="128588"/>
                </a:xfrm>
                <a:custGeom>
                  <a:rect b="b" l="l" r="r" t="t"/>
                  <a:pathLst>
                    <a:path extrusionOk="0" h="64" w="64">
                      <a:moveTo>
                        <a:pt x="32" y="64"/>
                      </a:moveTo>
                      <a:cubicBezTo>
                        <a:pt x="50" y="64"/>
                        <a:pt x="64" y="50"/>
                        <a:pt x="64" y="32"/>
                      </a:cubicBezTo>
                      <a:cubicBezTo>
                        <a:pt x="64" y="14"/>
                        <a:pt x="50" y="0"/>
                        <a:pt x="32" y="0"/>
                      </a:cubicBezTo>
                      <a:cubicBezTo>
                        <a:pt x="14" y="0"/>
                        <a:pt x="0" y="14"/>
                        <a:pt x="0" y="32"/>
                      </a:cubicBezTo>
                      <a:cubicBezTo>
                        <a:pt x="0" y="50"/>
                        <a:pt x="14" y="64"/>
                        <a:pt x="32" y="64"/>
                      </a:cubicBezTo>
                      <a:close/>
                      <a:moveTo>
                        <a:pt x="32" y="16"/>
                      </a:moveTo>
                      <a:cubicBezTo>
                        <a:pt x="41" y="16"/>
                        <a:pt x="48" y="23"/>
                        <a:pt x="48" y="32"/>
                      </a:cubicBezTo>
                      <a:cubicBezTo>
                        <a:pt x="48" y="41"/>
                        <a:pt x="41" y="48"/>
                        <a:pt x="32" y="48"/>
                      </a:cubicBezTo>
                      <a:cubicBezTo>
                        <a:pt x="23" y="48"/>
                        <a:pt x="16" y="41"/>
                        <a:pt x="16" y="32"/>
                      </a:cubicBezTo>
                      <a:cubicBezTo>
                        <a:pt x="16" y="23"/>
                        <a:pt x="23" y="16"/>
                        <a:pt x="32" y="16"/>
                      </a:cubicBezTo>
                      <a:close/>
                    </a:path>
                  </a:pathLst>
                </a:custGeom>
                <a:solidFill>
                  <a:srgbClr val="F38B49"/>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grpSp>
        <p:grpSp>
          <p:nvGrpSpPr>
            <p:cNvPr id="576" name="Google Shape;576;p41"/>
            <p:cNvGrpSpPr/>
            <p:nvPr/>
          </p:nvGrpSpPr>
          <p:grpSpPr>
            <a:xfrm>
              <a:off x="4914087" y="1568350"/>
              <a:ext cx="2146500" cy="865400"/>
              <a:chOff x="-1022813" y="1942788"/>
              <a:chExt cx="2146500" cy="865400"/>
            </a:xfrm>
          </p:grpSpPr>
          <p:sp>
            <p:nvSpPr>
              <p:cNvPr id="577" name="Google Shape;577;p41"/>
              <p:cNvSpPr txBox="1"/>
              <p:nvPr/>
            </p:nvSpPr>
            <p:spPr>
              <a:xfrm>
                <a:off x="-1022812" y="2284688"/>
                <a:ext cx="2146500" cy="523500"/>
              </a:xfrm>
              <a:prstGeom prst="rect">
                <a:avLst/>
              </a:prstGeom>
              <a:noFill/>
              <a:ln>
                <a:noFill/>
              </a:ln>
            </p:spPr>
            <p:txBody>
              <a:bodyPr anchorCtr="0" anchor="t" bIns="45700" lIns="91425" spcFirstLastPara="1" rIns="91425" wrap="square" tIns="45700">
                <a:normAutofit/>
              </a:bodyPr>
              <a:lstStyle/>
              <a:p>
                <a:pPr indent="-311150" lvl="0" marL="457200" marR="0" rtl="0" algn="l">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Aumento produttività</a:t>
                </a:r>
                <a:endParaRPr sz="1300">
                  <a:solidFill>
                    <a:srgbClr val="FFFFFF"/>
                  </a:solidFill>
                  <a:latin typeface="Calibri"/>
                  <a:ea typeface="Calibri"/>
                  <a:cs typeface="Calibri"/>
                  <a:sym typeface="Calibri"/>
                </a:endParaRPr>
              </a:p>
              <a:p>
                <a:pPr indent="-311150" lvl="0" marL="457200" marR="0" rtl="0" algn="l">
                  <a:lnSpc>
                    <a:spcPct val="100000"/>
                  </a:lnSpc>
                  <a:spcBef>
                    <a:spcPts val="0"/>
                  </a:spcBef>
                  <a:spcAft>
                    <a:spcPts val="0"/>
                  </a:spcAft>
                  <a:buClr>
                    <a:srgbClr val="FFFFFF"/>
                  </a:buClr>
                  <a:buSzPts val="1300"/>
                  <a:buFont typeface="Calibri"/>
                  <a:buChar char="●"/>
                </a:pPr>
                <a:r>
                  <a:rPr lang="it" sz="1300">
                    <a:solidFill>
                      <a:srgbClr val="FFFFFF"/>
                    </a:solidFill>
                    <a:latin typeface="Calibri"/>
                    <a:ea typeface="Calibri"/>
                    <a:cs typeface="Calibri"/>
                    <a:sym typeface="Calibri"/>
                  </a:rPr>
                  <a:t>Crowdsourcing</a:t>
                </a:r>
                <a:endParaRPr sz="1300">
                  <a:solidFill>
                    <a:srgbClr val="FFFFFF"/>
                  </a:solidFill>
                  <a:latin typeface="Calibri"/>
                  <a:ea typeface="Calibri"/>
                  <a:cs typeface="Calibri"/>
                  <a:sym typeface="Calibri"/>
                </a:endParaRPr>
              </a:p>
            </p:txBody>
          </p:sp>
          <p:sp>
            <p:nvSpPr>
              <p:cNvPr id="578" name="Google Shape;578;p41"/>
              <p:cNvSpPr txBox="1"/>
              <p:nvPr/>
            </p:nvSpPr>
            <p:spPr>
              <a:xfrm>
                <a:off x="-1022813" y="1942788"/>
                <a:ext cx="21198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it" sz="1800">
                    <a:solidFill>
                      <a:srgbClr val="FFFFFF"/>
                    </a:solidFill>
                    <a:latin typeface="Calibri"/>
                    <a:ea typeface="Calibri"/>
                    <a:cs typeface="Calibri"/>
                    <a:sym typeface="Calibri"/>
                  </a:rPr>
                  <a:t>Gamification interna</a:t>
                </a:r>
                <a:endParaRPr sz="1800">
                  <a:solidFill>
                    <a:srgbClr val="FFFFFF"/>
                  </a:solidFill>
                  <a:latin typeface="Calibri"/>
                  <a:ea typeface="Calibri"/>
                  <a:cs typeface="Calibri"/>
                  <a:sym typeface="Calibri"/>
                </a:endParaRPr>
              </a:p>
            </p:txBody>
          </p:sp>
        </p:grpSp>
      </p:grpSp>
      <p:grpSp>
        <p:nvGrpSpPr>
          <p:cNvPr id="579" name="Google Shape;579;p41"/>
          <p:cNvGrpSpPr/>
          <p:nvPr/>
        </p:nvGrpSpPr>
        <p:grpSpPr>
          <a:xfrm>
            <a:off x="1009625" y="1499464"/>
            <a:ext cx="1975863" cy="1853736"/>
            <a:chOff x="1009625" y="1423264"/>
            <a:chExt cx="1975863" cy="1853736"/>
          </a:xfrm>
        </p:grpSpPr>
        <p:pic>
          <p:nvPicPr>
            <p:cNvPr id="580" name="Google Shape;580;p41"/>
            <p:cNvPicPr preferRelativeResize="0"/>
            <p:nvPr/>
          </p:nvPicPr>
          <p:blipFill rotWithShape="1">
            <a:blip r:embed="rId3">
              <a:alphaModFix/>
            </a:blip>
            <a:srcRect b="0" l="7429" r="8712" t="0"/>
            <a:stretch/>
          </p:blipFill>
          <p:spPr>
            <a:xfrm>
              <a:off x="1009625" y="1423264"/>
              <a:ext cx="1676174" cy="1155568"/>
            </a:xfrm>
            <a:prstGeom prst="rect">
              <a:avLst/>
            </a:prstGeom>
            <a:noFill/>
            <a:ln>
              <a:noFill/>
            </a:ln>
          </p:spPr>
        </p:pic>
        <p:cxnSp>
          <p:nvCxnSpPr>
            <p:cNvPr id="581" name="Google Shape;581;p41"/>
            <p:cNvCxnSpPr/>
            <p:nvPr/>
          </p:nvCxnSpPr>
          <p:spPr>
            <a:xfrm rot="10800000">
              <a:off x="2408888" y="2628100"/>
              <a:ext cx="576600" cy="648900"/>
            </a:xfrm>
            <a:prstGeom prst="straightConnector1">
              <a:avLst/>
            </a:prstGeom>
            <a:noFill/>
            <a:ln cap="flat" cmpd="sng" w="9525">
              <a:solidFill>
                <a:srgbClr val="D32143"/>
              </a:solidFill>
              <a:prstDash val="solid"/>
              <a:miter lim="800000"/>
              <a:headEnd len="sm" w="sm" type="none"/>
              <a:tailEnd len="med" w="med" type="oval"/>
            </a:ln>
          </p:spPr>
        </p:cxnSp>
      </p:grpSp>
      <p:grpSp>
        <p:nvGrpSpPr>
          <p:cNvPr id="582" name="Google Shape;582;p41"/>
          <p:cNvGrpSpPr/>
          <p:nvPr/>
        </p:nvGrpSpPr>
        <p:grpSpPr>
          <a:xfrm>
            <a:off x="5824263" y="2509950"/>
            <a:ext cx="2031788" cy="855850"/>
            <a:chOff x="5824263" y="2433750"/>
            <a:chExt cx="2031788" cy="855850"/>
          </a:xfrm>
        </p:grpSpPr>
        <p:cxnSp>
          <p:nvCxnSpPr>
            <p:cNvPr id="583" name="Google Shape;583;p41"/>
            <p:cNvCxnSpPr/>
            <p:nvPr/>
          </p:nvCxnSpPr>
          <p:spPr>
            <a:xfrm flipH="1" rot="10800000">
              <a:off x="5824263" y="2949400"/>
              <a:ext cx="980700" cy="340200"/>
            </a:xfrm>
            <a:prstGeom prst="straightConnector1">
              <a:avLst/>
            </a:prstGeom>
            <a:noFill/>
            <a:ln cap="flat" cmpd="sng" w="9525">
              <a:solidFill>
                <a:srgbClr val="D32143"/>
              </a:solidFill>
              <a:prstDash val="solid"/>
              <a:miter lim="800000"/>
              <a:headEnd len="sm" w="sm" type="none"/>
              <a:tailEnd len="med" w="med" type="oval"/>
            </a:ln>
          </p:spPr>
        </p:cxnSp>
        <p:pic>
          <p:nvPicPr>
            <p:cNvPr id="584" name="Google Shape;584;p41"/>
            <p:cNvPicPr preferRelativeResize="0"/>
            <p:nvPr/>
          </p:nvPicPr>
          <p:blipFill>
            <a:blip r:embed="rId4">
              <a:alphaModFix/>
            </a:blip>
            <a:stretch>
              <a:fillRect/>
            </a:stretch>
          </p:blipFill>
          <p:spPr>
            <a:xfrm>
              <a:off x="7060599" y="2433750"/>
              <a:ext cx="795452" cy="799375"/>
            </a:xfrm>
            <a:prstGeom prst="rect">
              <a:avLst/>
            </a:prstGeom>
            <a:noFill/>
            <a:ln>
              <a:noFill/>
            </a:ln>
          </p:spPr>
        </p:pic>
      </p:grpSp>
      <p:grpSp>
        <p:nvGrpSpPr>
          <p:cNvPr id="585" name="Google Shape;585;p41"/>
          <p:cNvGrpSpPr/>
          <p:nvPr/>
        </p:nvGrpSpPr>
        <p:grpSpPr>
          <a:xfrm>
            <a:off x="4116600" y="1030200"/>
            <a:ext cx="576600" cy="1272300"/>
            <a:chOff x="4116600" y="1030200"/>
            <a:chExt cx="576600" cy="1272300"/>
          </a:xfrm>
        </p:grpSpPr>
        <p:pic>
          <p:nvPicPr>
            <p:cNvPr id="586" name="Google Shape;586;p41"/>
            <p:cNvPicPr preferRelativeResize="0"/>
            <p:nvPr/>
          </p:nvPicPr>
          <p:blipFill>
            <a:blip r:embed="rId5">
              <a:alphaModFix/>
            </a:blip>
            <a:stretch>
              <a:fillRect/>
            </a:stretch>
          </p:blipFill>
          <p:spPr>
            <a:xfrm>
              <a:off x="4116600" y="1030200"/>
              <a:ext cx="576600" cy="576622"/>
            </a:xfrm>
            <a:prstGeom prst="rect">
              <a:avLst/>
            </a:prstGeom>
            <a:noFill/>
            <a:ln>
              <a:noFill/>
            </a:ln>
          </p:spPr>
        </p:pic>
        <p:cxnSp>
          <p:nvCxnSpPr>
            <p:cNvPr id="587" name="Google Shape;587;p41"/>
            <p:cNvCxnSpPr/>
            <p:nvPr/>
          </p:nvCxnSpPr>
          <p:spPr>
            <a:xfrm flipH="1" rot="10800000">
              <a:off x="4399188" y="1776000"/>
              <a:ext cx="11400" cy="526500"/>
            </a:xfrm>
            <a:prstGeom prst="straightConnector1">
              <a:avLst/>
            </a:prstGeom>
            <a:noFill/>
            <a:ln cap="flat" cmpd="sng" w="9525">
              <a:solidFill>
                <a:srgbClr val="D32143"/>
              </a:solidFill>
              <a:prstDash val="solid"/>
              <a:miter lim="800000"/>
              <a:headEnd len="sm" w="sm" type="none"/>
              <a:tailEnd len="med" w="med" type="oval"/>
            </a:ln>
          </p:spPr>
        </p:cxnSp>
      </p:grpSp>
      <p:cxnSp>
        <p:nvCxnSpPr>
          <p:cNvPr id="588" name="Google Shape;588;p41"/>
          <p:cNvCxnSpPr/>
          <p:nvPr/>
        </p:nvCxnSpPr>
        <p:spPr>
          <a:xfrm>
            <a:off x="3638391" y="824669"/>
            <a:ext cx="1533000" cy="0"/>
          </a:xfrm>
          <a:prstGeom prst="straightConnector1">
            <a:avLst/>
          </a:prstGeom>
          <a:noFill/>
          <a:ln cap="flat" cmpd="sng" w="9525">
            <a:solidFill>
              <a:srgbClr val="24242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5"/>
                                        </p:tgtEl>
                                        <p:attrNameLst>
                                          <p:attrName>style.visibility</p:attrName>
                                        </p:attrNameLst>
                                      </p:cBhvr>
                                      <p:to>
                                        <p:strVal val="visible"/>
                                      </p:to>
                                    </p:set>
                                    <p:animEffect filter="fade" transition="in">
                                      <p:cBhvr>
                                        <p:cTn dur="500"/>
                                        <p:tgtEl>
                                          <p:spTgt spid="5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500"/>
                                        <p:tgtEl>
                                          <p:spTgt spid="5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500"/>
                                        <p:tgtEl>
                                          <p:spTgt spid="5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500"/>
                                        <p:tgtEl>
                                          <p:spTgt spid="5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0"/>
                                        </p:tgtEl>
                                        <p:attrNameLst>
                                          <p:attrName>style.visibility</p:attrName>
                                        </p:attrNameLst>
                                      </p:cBhvr>
                                      <p:to>
                                        <p:strVal val="visible"/>
                                      </p:to>
                                    </p:set>
                                    <p:animEffect filter="fade" transition="in">
                                      <p:cBhvr>
                                        <p:cTn dur="500"/>
                                        <p:tgtEl>
                                          <p:spTgt spid="5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2"/>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Gamification in FirstLife</a:t>
            </a:r>
            <a:endParaRPr/>
          </a:p>
        </p:txBody>
      </p:sp>
      <p:pic>
        <p:nvPicPr>
          <p:cNvPr id="594" name="Google Shape;594;p42"/>
          <p:cNvPicPr preferRelativeResize="0"/>
          <p:nvPr/>
        </p:nvPicPr>
        <p:blipFill>
          <a:blip r:embed="rId3">
            <a:alphaModFix/>
          </a:blip>
          <a:stretch>
            <a:fillRect/>
          </a:stretch>
        </p:blipFill>
        <p:spPr>
          <a:xfrm>
            <a:off x="1032838" y="1742749"/>
            <a:ext cx="7157926" cy="2441575"/>
          </a:xfrm>
          <a:prstGeom prst="rect">
            <a:avLst/>
          </a:prstGeom>
          <a:noFill/>
          <a:ln>
            <a:noFill/>
          </a:ln>
        </p:spPr>
      </p:pic>
      <p:cxnSp>
        <p:nvCxnSpPr>
          <p:cNvPr id="595" name="Google Shape;595;p42"/>
          <p:cNvCxnSpPr/>
          <p:nvPr/>
        </p:nvCxnSpPr>
        <p:spPr>
          <a:xfrm>
            <a:off x="3779616" y="755769"/>
            <a:ext cx="1533000" cy="0"/>
          </a:xfrm>
          <a:prstGeom prst="straightConnector1">
            <a:avLst/>
          </a:prstGeom>
          <a:noFill/>
          <a:ln cap="flat" cmpd="sng" w="9525">
            <a:solidFill>
              <a:srgbClr val="242426"/>
            </a:solidFill>
            <a:prstDash val="solid"/>
            <a:miter lim="800000"/>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500"/>
                                        <p:tgtEl>
                                          <p:spTgt spid="5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grpSp>
        <p:nvGrpSpPr>
          <p:cNvPr id="600" name="Google Shape;600;p43"/>
          <p:cNvGrpSpPr/>
          <p:nvPr/>
        </p:nvGrpSpPr>
        <p:grpSpPr>
          <a:xfrm>
            <a:off x="2119645" y="3872136"/>
            <a:ext cx="2199990" cy="874900"/>
            <a:chOff x="2119645" y="3617311"/>
            <a:chExt cx="2199990" cy="874900"/>
          </a:xfrm>
        </p:grpSpPr>
        <p:grpSp>
          <p:nvGrpSpPr>
            <p:cNvPr id="601" name="Google Shape;601;p43"/>
            <p:cNvGrpSpPr/>
            <p:nvPr/>
          </p:nvGrpSpPr>
          <p:grpSpPr>
            <a:xfrm>
              <a:off x="2119645" y="3738278"/>
              <a:ext cx="2199990" cy="753930"/>
              <a:chOff x="2119645" y="3302028"/>
              <a:chExt cx="2199990" cy="753930"/>
            </a:xfrm>
          </p:grpSpPr>
          <p:sp>
            <p:nvSpPr>
              <p:cNvPr id="602" name="Google Shape;602;p43"/>
              <p:cNvSpPr/>
              <p:nvPr/>
            </p:nvSpPr>
            <p:spPr>
              <a:xfrm>
                <a:off x="2119645" y="3308827"/>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1"/>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603" name="Google Shape;603;p43"/>
              <p:cNvSpPr/>
              <p:nvPr/>
            </p:nvSpPr>
            <p:spPr>
              <a:xfrm>
                <a:off x="2119645" y="3302028"/>
                <a:ext cx="525955" cy="753930"/>
              </a:xfrm>
              <a:custGeom>
                <a:rect b="b" l="l" r="r" t="t"/>
                <a:pathLst>
                  <a:path extrusionOk="0" h="706" w="618">
                    <a:moveTo>
                      <a:pt x="0" y="0"/>
                    </a:moveTo>
                    <a:lnTo>
                      <a:pt x="0" y="88"/>
                    </a:lnTo>
                    <a:lnTo>
                      <a:pt x="618" y="706"/>
                    </a:lnTo>
                    <a:lnTo>
                      <a:pt x="618" y="619"/>
                    </a:lnTo>
                    <a:lnTo>
                      <a:pt x="0" y="0"/>
                    </a:lnTo>
                    <a:close/>
                  </a:path>
                </a:pathLst>
              </a:custGeom>
              <a:solidFill>
                <a:srgbClr val="974F06"/>
              </a:solidFill>
              <a:ln>
                <a:noFill/>
              </a:ln>
              <a:effectLst>
                <a:outerShdw rotWithShape="0" algn="ctr" dir="5400000" dist="38100">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604" name="Google Shape;604;p43"/>
              <p:cNvSpPr/>
              <p:nvPr/>
            </p:nvSpPr>
            <p:spPr>
              <a:xfrm>
                <a:off x="2645600" y="3963051"/>
                <a:ext cx="1674000" cy="92700"/>
              </a:xfrm>
              <a:prstGeom prst="rect">
                <a:avLst/>
              </a:prstGeom>
              <a:solidFill>
                <a:srgbClr val="E37609"/>
              </a:solidFill>
              <a:ln>
                <a:noFill/>
              </a:ln>
              <a:effectLst>
                <a:outerShdw rotWithShape="0" algn="ctr" dir="5400000" dist="38100">
                  <a:srgbClr val="000000">
                    <a:alpha val="9800"/>
                  </a:srgbClr>
                </a:outerShdw>
              </a:effectLst>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pic>
          <p:nvPicPr>
            <p:cNvPr id="605" name="Google Shape;605;p43"/>
            <p:cNvPicPr preferRelativeResize="0"/>
            <p:nvPr/>
          </p:nvPicPr>
          <p:blipFill rotWithShape="1">
            <a:blip r:embed="rId3">
              <a:alphaModFix/>
            </a:blip>
            <a:srcRect b="21035" l="12184" r="6745" t="14058"/>
            <a:stretch/>
          </p:blipFill>
          <p:spPr>
            <a:xfrm>
              <a:off x="3317375" y="3743500"/>
              <a:ext cx="739000" cy="591700"/>
            </a:xfrm>
            <a:prstGeom prst="rect">
              <a:avLst/>
            </a:prstGeom>
            <a:noFill/>
            <a:ln>
              <a:noFill/>
            </a:ln>
          </p:spPr>
        </p:pic>
        <p:pic>
          <p:nvPicPr>
            <p:cNvPr id="606" name="Google Shape;606;p43"/>
            <p:cNvPicPr preferRelativeResize="0"/>
            <p:nvPr/>
          </p:nvPicPr>
          <p:blipFill>
            <a:blip r:embed="rId4">
              <a:alphaModFix/>
            </a:blip>
            <a:stretch>
              <a:fillRect/>
            </a:stretch>
          </p:blipFill>
          <p:spPr>
            <a:xfrm>
              <a:off x="2384800" y="3617311"/>
              <a:ext cx="874900" cy="874900"/>
            </a:xfrm>
            <a:prstGeom prst="rect">
              <a:avLst/>
            </a:prstGeom>
            <a:noFill/>
            <a:ln>
              <a:noFill/>
            </a:ln>
          </p:spPr>
        </p:pic>
      </p:grpSp>
      <p:sp>
        <p:nvSpPr>
          <p:cNvPr id="607" name="Google Shape;607;p43"/>
          <p:cNvSpPr/>
          <p:nvPr/>
        </p:nvSpPr>
        <p:spPr>
          <a:xfrm>
            <a:off x="2630425" y="3992450"/>
            <a:ext cx="1413275" cy="359687"/>
          </a:xfrm>
          <a:custGeom>
            <a:rect b="b" l="l" r="r" t="t"/>
            <a:pathLst>
              <a:path extrusionOk="0" h="7435" w="10000">
                <a:moveTo>
                  <a:pt x="1892" y="7435"/>
                </a:moveTo>
                <a:lnTo>
                  <a:pt x="10000" y="7313"/>
                </a:lnTo>
                <a:lnTo>
                  <a:pt x="8148" y="0"/>
                </a:lnTo>
                <a:lnTo>
                  <a:pt x="0" y="0"/>
                </a:lnTo>
                <a:lnTo>
                  <a:pt x="1892" y="7435"/>
                </a:lnTo>
                <a:close/>
              </a:path>
            </a:pathLst>
          </a:custGeom>
          <a:solidFill>
            <a:srgbClr val="000000">
              <a:alpha val="14900"/>
            </a:srgbClr>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608" name="Google Shape;608;p43"/>
          <p:cNvSpPr txBox="1"/>
          <p:nvPr>
            <p:ph type="title"/>
          </p:nvPr>
        </p:nvSpPr>
        <p:spPr>
          <a:xfrm>
            <a:off x="352841" y="267355"/>
            <a:ext cx="8517900" cy="4218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lang="it"/>
              <a:t>Il progetto: un modulo di gamification</a:t>
            </a:r>
            <a:endParaRPr/>
          </a:p>
        </p:txBody>
      </p:sp>
      <p:cxnSp>
        <p:nvCxnSpPr>
          <p:cNvPr id="609" name="Google Shape;609;p43"/>
          <p:cNvCxnSpPr/>
          <p:nvPr/>
        </p:nvCxnSpPr>
        <p:spPr>
          <a:xfrm>
            <a:off x="3767341" y="829419"/>
            <a:ext cx="1533000" cy="0"/>
          </a:xfrm>
          <a:prstGeom prst="straightConnector1">
            <a:avLst/>
          </a:prstGeom>
          <a:noFill/>
          <a:ln cap="flat" cmpd="sng" w="9525">
            <a:solidFill>
              <a:srgbClr val="242426"/>
            </a:solidFill>
            <a:prstDash val="solid"/>
            <a:miter lim="800000"/>
            <a:headEnd len="sm" w="sm" type="none"/>
            <a:tailEnd len="sm" w="sm" type="none"/>
          </a:ln>
        </p:spPr>
      </p:cxnSp>
      <p:grpSp>
        <p:nvGrpSpPr>
          <p:cNvPr id="610" name="Google Shape;610;p43"/>
          <p:cNvGrpSpPr/>
          <p:nvPr/>
        </p:nvGrpSpPr>
        <p:grpSpPr>
          <a:xfrm>
            <a:off x="4699102" y="4139500"/>
            <a:ext cx="2511073" cy="726050"/>
            <a:chOff x="4699102" y="3606100"/>
            <a:chExt cx="2511073" cy="726050"/>
          </a:xfrm>
        </p:grpSpPr>
        <p:grpSp>
          <p:nvGrpSpPr>
            <p:cNvPr id="611" name="Google Shape;611;p43"/>
            <p:cNvGrpSpPr/>
            <p:nvPr/>
          </p:nvGrpSpPr>
          <p:grpSpPr>
            <a:xfrm>
              <a:off x="4699102" y="3606100"/>
              <a:ext cx="2511073" cy="726050"/>
              <a:chOff x="4748240" y="3932225"/>
              <a:chExt cx="2511073" cy="726050"/>
            </a:xfrm>
          </p:grpSpPr>
          <p:sp>
            <p:nvSpPr>
              <p:cNvPr id="612" name="Google Shape;612;p43"/>
              <p:cNvSpPr/>
              <p:nvPr/>
            </p:nvSpPr>
            <p:spPr>
              <a:xfrm>
                <a:off x="4748240" y="4020762"/>
                <a:ext cx="549000" cy="549000"/>
              </a:xfrm>
              <a:prstGeom prst="ellipse">
                <a:avLst/>
              </a:prstGeom>
              <a:solidFill>
                <a:schemeClr val="accent1"/>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nvGrpSpPr>
              <p:cNvPr id="613" name="Google Shape;613;p43"/>
              <p:cNvGrpSpPr/>
              <p:nvPr/>
            </p:nvGrpSpPr>
            <p:grpSpPr>
              <a:xfrm>
                <a:off x="5442376" y="3932225"/>
                <a:ext cx="1816937" cy="726050"/>
                <a:chOff x="1200540" y="3192618"/>
                <a:chExt cx="2422583" cy="968067"/>
              </a:xfrm>
            </p:grpSpPr>
            <p:sp>
              <p:nvSpPr>
                <p:cNvPr id="614" name="Google Shape;614;p43"/>
                <p:cNvSpPr txBox="1"/>
                <p:nvPr/>
              </p:nvSpPr>
              <p:spPr>
                <a:xfrm>
                  <a:off x="1200540" y="3192618"/>
                  <a:ext cx="2079900" cy="4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Approccio iniziale</a:t>
                  </a:r>
                  <a:endParaRPr sz="1500">
                    <a:solidFill>
                      <a:schemeClr val="dk1"/>
                    </a:solidFill>
                    <a:latin typeface="Calibri"/>
                    <a:ea typeface="Calibri"/>
                    <a:cs typeface="Calibri"/>
                    <a:sym typeface="Calibri"/>
                  </a:endParaRPr>
                </a:p>
              </p:txBody>
            </p:sp>
            <p:sp>
              <p:nvSpPr>
                <p:cNvPr id="615" name="Google Shape;615;p43"/>
                <p:cNvSpPr/>
                <p:nvPr/>
              </p:nvSpPr>
              <p:spPr>
                <a:xfrm>
                  <a:off x="1250723" y="3514485"/>
                  <a:ext cx="2372400" cy="6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1000">
                      <a:solidFill>
                        <a:schemeClr val="dk1"/>
                      </a:solidFill>
                      <a:latin typeface="Calibri"/>
                      <a:ea typeface="Calibri"/>
                      <a:cs typeface="Calibri"/>
                      <a:sym typeface="Calibri"/>
                    </a:rPr>
                    <a:t>Studio </a:t>
                  </a:r>
                  <a:r>
                    <a:rPr lang="it" sz="1000">
                      <a:solidFill>
                        <a:schemeClr val="dk1"/>
                      </a:solidFill>
                      <a:latin typeface="Calibri"/>
                      <a:ea typeface="Calibri"/>
                      <a:cs typeface="Calibri"/>
                      <a:sym typeface="Calibri"/>
                    </a:rPr>
                    <a:t>delle specifiche </a:t>
                  </a:r>
                  <a:r>
                    <a:rPr lang="it" sz="1000">
                      <a:solidFill>
                        <a:schemeClr val="dk1"/>
                      </a:solidFill>
                      <a:latin typeface="Calibri"/>
                      <a:ea typeface="Calibri"/>
                      <a:cs typeface="Calibri"/>
                      <a:sym typeface="Calibri"/>
                    </a:rPr>
                    <a:t>del gamification layer del progetto CO3, realizzato da UNITO.</a:t>
                  </a:r>
                  <a:endParaRPr sz="1000">
                    <a:solidFill>
                      <a:schemeClr val="dk1"/>
                    </a:solidFill>
                    <a:latin typeface="Calibri"/>
                    <a:ea typeface="Calibri"/>
                    <a:cs typeface="Calibri"/>
                    <a:sym typeface="Calibri"/>
                  </a:endParaRPr>
                </a:p>
              </p:txBody>
            </p:sp>
          </p:grpSp>
        </p:grpSp>
        <p:pic>
          <p:nvPicPr>
            <p:cNvPr id="616" name="Google Shape;616;p43"/>
            <p:cNvPicPr preferRelativeResize="0"/>
            <p:nvPr/>
          </p:nvPicPr>
          <p:blipFill>
            <a:blip r:embed="rId5">
              <a:alphaModFix/>
            </a:blip>
            <a:stretch>
              <a:fillRect/>
            </a:stretch>
          </p:blipFill>
          <p:spPr>
            <a:xfrm>
              <a:off x="4764325" y="3762200"/>
              <a:ext cx="413875" cy="413875"/>
            </a:xfrm>
            <a:prstGeom prst="rect">
              <a:avLst/>
            </a:prstGeom>
            <a:noFill/>
            <a:ln>
              <a:noFill/>
            </a:ln>
          </p:spPr>
        </p:pic>
      </p:grpSp>
      <p:grpSp>
        <p:nvGrpSpPr>
          <p:cNvPr id="617" name="Google Shape;617;p43"/>
          <p:cNvGrpSpPr/>
          <p:nvPr/>
        </p:nvGrpSpPr>
        <p:grpSpPr>
          <a:xfrm>
            <a:off x="2119645" y="2537633"/>
            <a:ext cx="2199990" cy="753930"/>
            <a:chOff x="2119645" y="2690033"/>
            <a:chExt cx="2199990" cy="753930"/>
          </a:xfrm>
        </p:grpSpPr>
        <p:sp>
          <p:nvSpPr>
            <p:cNvPr id="618" name="Google Shape;618;p43"/>
            <p:cNvSpPr/>
            <p:nvPr/>
          </p:nvSpPr>
          <p:spPr>
            <a:xfrm>
              <a:off x="2119645" y="2696832"/>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2"/>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619" name="Google Shape;619;p43"/>
            <p:cNvSpPr/>
            <p:nvPr/>
          </p:nvSpPr>
          <p:spPr>
            <a:xfrm>
              <a:off x="2119645" y="2690033"/>
              <a:ext cx="525955" cy="753930"/>
            </a:xfrm>
            <a:custGeom>
              <a:rect b="b" l="l" r="r" t="t"/>
              <a:pathLst>
                <a:path extrusionOk="0" h="706" w="618">
                  <a:moveTo>
                    <a:pt x="0" y="0"/>
                  </a:moveTo>
                  <a:lnTo>
                    <a:pt x="0" y="88"/>
                  </a:lnTo>
                  <a:lnTo>
                    <a:pt x="618" y="706"/>
                  </a:lnTo>
                  <a:lnTo>
                    <a:pt x="618" y="619"/>
                  </a:lnTo>
                  <a:lnTo>
                    <a:pt x="0" y="0"/>
                  </a:lnTo>
                  <a:close/>
                </a:path>
              </a:pathLst>
            </a:custGeom>
            <a:solidFill>
              <a:srgbClr val="943F0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620" name="Google Shape;620;p43"/>
            <p:cNvSpPr/>
            <p:nvPr/>
          </p:nvSpPr>
          <p:spPr>
            <a:xfrm>
              <a:off x="2645600" y="3351056"/>
              <a:ext cx="1674000" cy="92700"/>
            </a:xfrm>
            <a:prstGeom prst="rect">
              <a:avLst/>
            </a:prstGeom>
            <a:solidFill>
              <a:srgbClr val="DE5F0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sp>
        <p:nvSpPr>
          <p:cNvPr id="621" name="Google Shape;621;p43"/>
          <p:cNvSpPr/>
          <p:nvPr/>
        </p:nvSpPr>
        <p:spPr>
          <a:xfrm>
            <a:off x="2384812" y="2542861"/>
            <a:ext cx="1730200" cy="413869"/>
          </a:xfrm>
          <a:custGeom>
            <a:rect b="b" l="l" r="r" t="t"/>
            <a:pathLst>
              <a:path extrusionOk="0" h="7435" w="10000">
                <a:moveTo>
                  <a:pt x="1892" y="7435"/>
                </a:moveTo>
                <a:lnTo>
                  <a:pt x="10000" y="7313"/>
                </a:lnTo>
                <a:lnTo>
                  <a:pt x="8148" y="0"/>
                </a:lnTo>
                <a:lnTo>
                  <a:pt x="0" y="0"/>
                </a:lnTo>
                <a:lnTo>
                  <a:pt x="1892" y="7435"/>
                </a:lnTo>
                <a:close/>
              </a:path>
            </a:pathLst>
          </a:custGeom>
          <a:solidFill>
            <a:srgbClr val="000000">
              <a:alpha val="14900"/>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grpSp>
        <p:nvGrpSpPr>
          <p:cNvPr id="622" name="Google Shape;622;p43"/>
          <p:cNvGrpSpPr/>
          <p:nvPr/>
        </p:nvGrpSpPr>
        <p:grpSpPr>
          <a:xfrm>
            <a:off x="2119645" y="1870389"/>
            <a:ext cx="2199990" cy="753930"/>
            <a:chOff x="2119645" y="2022789"/>
            <a:chExt cx="2199990" cy="753930"/>
          </a:xfrm>
        </p:grpSpPr>
        <p:sp>
          <p:nvSpPr>
            <p:cNvPr id="623" name="Google Shape;623;p43"/>
            <p:cNvSpPr/>
            <p:nvPr/>
          </p:nvSpPr>
          <p:spPr>
            <a:xfrm>
              <a:off x="2119645" y="2029588"/>
              <a:ext cx="2199990" cy="661025"/>
            </a:xfrm>
            <a:custGeom>
              <a:rect b="b" l="l" r="r" t="t"/>
              <a:pathLst>
                <a:path extrusionOk="0" h="619" w="2585">
                  <a:moveTo>
                    <a:pt x="618" y="619"/>
                  </a:moveTo>
                  <a:lnTo>
                    <a:pt x="2585" y="619"/>
                  </a:lnTo>
                  <a:lnTo>
                    <a:pt x="1967" y="0"/>
                  </a:lnTo>
                  <a:lnTo>
                    <a:pt x="0" y="0"/>
                  </a:lnTo>
                  <a:lnTo>
                    <a:pt x="618" y="619"/>
                  </a:lnTo>
                  <a:close/>
                </a:path>
              </a:pathLst>
            </a:custGeom>
            <a:solidFill>
              <a:schemeClr val="accent3"/>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624" name="Google Shape;624;p43"/>
            <p:cNvSpPr/>
            <p:nvPr/>
          </p:nvSpPr>
          <p:spPr>
            <a:xfrm>
              <a:off x="2119645" y="2022789"/>
              <a:ext cx="525955" cy="753930"/>
            </a:xfrm>
            <a:custGeom>
              <a:rect b="b" l="l" r="r" t="t"/>
              <a:pathLst>
                <a:path extrusionOk="0" h="706" w="618">
                  <a:moveTo>
                    <a:pt x="0" y="0"/>
                  </a:moveTo>
                  <a:lnTo>
                    <a:pt x="0" y="88"/>
                  </a:lnTo>
                  <a:lnTo>
                    <a:pt x="618" y="706"/>
                  </a:lnTo>
                  <a:lnTo>
                    <a:pt x="618" y="619"/>
                  </a:lnTo>
                  <a:lnTo>
                    <a:pt x="0" y="0"/>
                  </a:lnTo>
                  <a:close/>
                </a:path>
              </a:pathLst>
            </a:custGeom>
            <a:solidFill>
              <a:srgbClr val="91320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625" name="Google Shape;625;p43"/>
            <p:cNvSpPr/>
            <p:nvPr/>
          </p:nvSpPr>
          <p:spPr>
            <a:xfrm>
              <a:off x="2645600" y="2683812"/>
              <a:ext cx="1674000" cy="92700"/>
            </a:xfrm>
            <a:prstGeom prst="rect">
              <a:avLst/>
            </a:prstGeom>
            <a:solidFill>
              <a:srgbClr val="DA4B13"/>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sp>
        <p:nvSpPr>
          <p:cNvPr id="626" name="Google Shape;626;p43"/>
          <p:cNvSpPr/>
          <p:nvPr/>
        </p:nvSpPr>
        <p:spPr>
          <a:xfrm>
            <a:off x="2384812" y="1875617"/>
            <a:ext cx="1730200" cy="413869"/>
          </a:xfrm>
          <a:custGeom>
            <a:rect b="b" l="l" r="r" t="t"/>
            <a:pathLst>
              <a:path extrusionOk="0" h="7435" w="10000">
                <a:moveTo>
                  <a:pt x="1892" y="7435"/>
                </a:moveTo>
                <a:lnTo>
                  <a:pt x="10000" y="7313"/>
                </a:lnTo>
                <a:lnTo>
                  <a:pt x="8148" y="0"/>
                </a:lnTo>
                <a:lnTo>
                  <a:pt x="0" y="0"/>
                </a:lnTo>
                <a:lnTo>
                  <a:pt x="1892" y="7435"/>
                </a:lnTo>
                <a:close/>
              </a:path>
            </a:pathLst>
          </a:custGeom>
          <a:solidFill>
            <a:srgbClr val="000000">
              <a:alpha val="14900"/>
            </a:srgbClr>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grpSp>
        <p:nvGrpSpPr>
          <p:cNvPr id="627" name="Google Shape;627;p43"/>
          <p:cNvGrpSpPr/>
          <p:nvPr/>
        </p:nvGrpSpPr>
        <p:grpSpPr>
          <a:xfrm>
            <a:off x="2119645" y="1156650"/>
            <a:ext cx="2199990" cy="800425"/>
            <a:chOff x="2119645" y="1309050"/>
            <a:chExt cx="2199990" cy="800425"/>
          </a:xfrm>
        </p:grpSpPr>
        <p:grpSp>
          <p:nvGrpSpPr>
            <p:cNvPr id="628" name="Google Shape;628;p43"/>
            <p:cNvGrpSpPr/>
            <p:nvPr/>
          </p:nvGrpSpPr>
          <p:grpSpPr>
            <a:xfrm>
              <a:off x="2119645" y="1355545"/>
              <a:ext cx="2199990" cy="753930"/>
              <a:chOff x="4079828" y="2000384"/>
              <a:chExt cx="2578214" cy="704147"/>
            </a:xfrm>
          </p:grpSpPr>
          <p:sp>
            <p:nvSpPr>
              <p:cNvPr id="629" name="Google Shape;629;p43"/>
              <p:cNvSpPr/>
              <p:nvPr/>
            </p:nvSpPr>
            <p:spPr>
              <a:xfrm>
                <a:off x="4079828" y="2006734"/>
                <a:ext cx="2578214" cy="617377"/>
              </a:xfrm>
              <a:custGeom>
                <a:rect b="b" l="l" r="r" t="t"/>
                <a:pathLst>
                  <a:path extrusionOk="0" h="619" w="2585">
                    <a:moveTo>
                      <a:pt x="618" y="619"/>
                    </a:moveTo>
                    <a:lnTo>
                      <a:pt x="2585" y="619"/>
                    </a:lnTo>
                    <a:lnTo>
                      <a:pt x="1967" y="0"/>
                    </a:lnTo>
                    <a:lnTo>
                      <a:pt x="0" y="0"/>
                    </a:lnTo>
                    <a:lnTo>
                      <a:pt x="618" y="619"/>
                    </a:lnTo>
                    <a:close/>
                  </a:path>
                </a:pathLst>
              </a:custGeom>
              <a:solidFill>
                <a:schemeClr val="accent4"/>
              </a:solidFill>
              <a:ln>
                <a:noFill/>
              </a:ln>
            </p:spPr>
            <p:txBody>
              <a:bodyPr anchorCtr="0" anchor="ctr" bIns="0" lIns="0" spcFirstLastPara="1" rIns="0" wrap="square" tIns="0">
                <a:noAutofit/>
              </a:bodyPr>
              <a:lstStyle/>
              <a:p>
                <a:pPr indent="0" lvl="0" marL="0" marR="0" rtl="0" algn="ctr">
                  <a:spcBef>
                    <a:spcPts val="0"/>
                  </a:spcBef>
                  <a:spcAft>
                    <a:spcPts val="0"/>
                  </a:spcAft>
                  <a:buNone/>
                </a:pPr>
                <a:r>
                  <a:t/>
                </a:r>
                <a:endParaRPr b="1" sz="900">
                  <a:solidFill>
                    <a:srgbClr val="151516"/>
                  </a:solidFill>
                  <a:latin typeface="Roboto Thin"/>
                  <a:ea typeface="Roboto Thin"/>
                  <a:cs typeface="Roboto Thin"/>
                  <a:sym typeface="Roboto Thin"/>
                </a:endParaRPr>
              </a:p>
            </p:txBody>
          </p:sp>
          <p:sp>
            <p:nvSpPr>
              <p:cNvPr id="630" name="Google Shape;630;p43"/>
              <p:cNvSpPr/>
              <p:nvPr/>
            </p:nvSpPr>
            <p:spPr>
              <a:xfrm>
                <a:off x="4079828" y="2000384"/>
                <a:ext cx="616378" cy="704147"/>
              </a:xfrm>
              <a:custGeom>
                <a:rect b="b" l="l" r="r" t="t"/>
                <a:pathLst>
                  <a:path extrusionOk="0" h="706" w="618">
                    <a:moveTo>
                      <a:pt x="0" y="0"/>
                    </a:moveTo>
                    <a:lnTo>
                      <a:pt x="0" y="88"/>
                    </a:lnTo>
                    <a:lnTo>
                      <a:pt x="618" y="706"/>
                    </a:lnTo>
                    <a:lnTo>
                      <a:pt x="618" y="619"/>
                    </a:lnTo>
                    <a:lnTo>
                      <a:pt x="0" y="0"/>
                    </a:lnTo>
                    <a:close/>
                  </a:path>
                </a:pathLst>
              </a:custGeom>
              <a:solidFill>
                <a:srgbClr val="92210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sp>
            <p:nvSpPr>
              <p:cNvPr id="631" name="Google Shape;631;p43"/>
              <p:cNvSpPr/>
              <p:nvPr/>
            </p:nvSpPr>
            <p:spPr>
              <a:xfrm>
                <a:off x="4696206" y="2617759"/>
                <a:ext cx="1961700" cy="86700"/>
              </a:xfrm>
              <a:prstGeom prst="rect">
                <a:avLst/>
              </a:prstGeom>
              <a:solidFill>
                <a:srgbClr val="DB321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Roboto Thin"/>
                  <a:ea typeface="Roboto Thin"/>
                  <a:cs typeface="Roboto Thin"/>
                  <a:sym typeface="Roboto Thin"/>
                </a:endParaRPr>
              </a:p>
            </p:txBody>
          </p:sp>
        </p:grpSp>
        <p:pic>
          <p:nvPicPr>
            <p:cNvPr id="632" name="Google Shape;632;p43"/>
            <p:cNvPicPr preferRelativeResize="0"/>
            <p:nvPr/>
          </p:nvPicPr>
          <p:blipFill>
            <a:blip r:embed="rId6">
              <a:alphaModFix/>
            </a:blip>
            <a:stretch>
              <a:fillRect/>
            </a:stretch>
          </p:blipFill>
          <p:spPr>
            <a:xfrm>
              <a:off x="2439800" y="1309050"/>
              <a:ext cx="752816" cy="753924"/>
            </a:xfrm>
            <a:prstGeom prst="rect">
              <a:avLst/>
            </a:prstGeom>
            <a:noFill/>
            <a:ln>
              <a:noFill/>
            </a:ln>
          </p:spPr>
        </p:pic>
        <p:pic>
          <p:nvPicPr>
            <p:cNvPr id="633" name="Google Shape;633;p43"/>
            <p:cNvPicPr preferRelativeResize="0"/>
            <p:nvPr/>
          </p:nvPicPr>
          <p:blipFill>
            <a:blip r:embed="rId7">
              <a:alphaModFix/>
            </a:blip>
            <a:stretch>
              <a:fillRect/>
            </a:stretch>
          </p:blipFill>
          <p:spPr>
            <a:xfrm>
              <a:off x="3280150" y="1310125"/>
              <a:ext cx="752825" cy="769862"/>
            </a:xfrm>
            <a:prstGeom prst="rect">
              <a:avLst/>
            </a:prstGeom>
            <a:noFill/>
            <a:ln>
              <a:noFill/>
            </a:ln>
          </p:spPr>
        </p:pic>
      </p:grpSp>
      <p:grpSp>
        <p:nvGrpSpPr>
          <p:cNvPr id="634" name="Google Shape;634;p43"/>
          <p:cNvGrpSpPr/>
          <p:nvPr/>
        </p:nvGrpSpPr>
        <p:grpSpPr>
          <a:xfrm>
            <a:off x="4682450" y="1163438"/>
            <a:ext cx="2438180" cy="726037"/>
            <a:chOff x="4699050" y="1252488"/>
            <a:chExt cx="2438180" cy="726037"/>
          </a:xfrm>
        </p:grpSpPr>
        <p:grpSp>
          <p:nvGrpSpPr>
            <p:cNvPr id="635" name="Google Shape;635;p43"/>
            <p:cNvGrpSpPr/>
            <p:nvPr/>
          </p:nvGrpSpPr>
          <p:grpSpPr>
            <a:xfrm>
              <a:off x="4699050" y="1252488"/>
              <a:ext cx="2438180" cy="726037"/>
              <a:chOff x="4748242" y="1417700"/>
              <a:chExt cx="2326952" cy="726037"/>
            </a:xfrm>
          </p:grpSpPr>
          <p:sp>
            <p:nvSpPr>
              <p:cNvPr id="636" name="Google Shape;636;p43"/>
              <p:cNvSpPr/>
              <p:nvPr/>
            </p:nvSpPr>
            <p:spPr>
              <a:xfrm>
                <a:off x="4748242" y="1495422"/>
                <a:ext cx="549000" cy="549000"/>
              </a:xfrm>
              <a:prstGeom prst="ellipse">
                <a:avLst/>
              </a:prstGeom>
              <a:solidFill>
                <a:schemeClr val="accent4"/>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nvGrpSpPr>
              <p:cNvPr id="637" name="Google Shape;637;p43"/>
              <p:cNvGrpSpPr/>
              <p:nvPr/>
            </p:nvGrpSpPr>
            <p:grpSpPr>
              <a:xfrm>
                <a:off x="5386301" y="1417700"/>
                <a:ext cx="1688893" cy="726037"/>
                <a:chOff x="1200540" y="3192636"/>
                <a:chExt cx="2251858" cy="968050"/>
              </a:xfrm>
            </p:grpSpPr>
            <p:sp>
              <p:nvSpPr>
                <p:cNvPr id="638" name="Google Shape;638;p43"/>
                <p:cNvSpPr txBox="1"/>
                <p:nvPr/>
              </p:nvSpPr>
              <p:spPr>
                <a:xfrm>
                  <a:off x="1200540" y="3192636"/>
                  <a:ext cx="2130000" cy="4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Interfacce grafiche</a:t>
                  </a:r>
                  <a:endParaRPr sz="1500">
                    <a:solidFill>
                      <a:schemeClr val="dk1"/>
                    </a:solidFill>
                    <a:latin typeface="Calibri"/>
                    <a:ea typeface="Calibri"/>
                    <a:cs typeface="Calibri"/>
                    <a:sym typeface="Calibri"/>
                  </a:endParaRPr>
                </a:p>
              </p:txBody>
            </p:sp>
            <p:sp>
              <p:nvSpPr>
                <p:cNvPr id="639" name="Google Shape;639;p43"/>
                <p:cNvSpPr/>
                <p:nvPr/>
              </p:nvSpPr>
              <p:spPr>
                <a:xfrm>
                  <a:off x="1250698" y="3514486"/>
                  <a:ext cx="2201700" cy="6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900">
                      <a:solidFill>
                        <a:schemeClr val="dk1"/>
                      </a:solidFill>
                      <a:latin typeface="Calibri"/>
                      <a:ea typeface="Calibri"/>
                      <a:cs typeface="Calibri"/>
                      <a:sym typeface="Calibri"/>
                    </a:rPr>
                    <a:t>Realizzazione delle web-app per creare strategie di gamification e visualizzare le ricompense.</a:t>
                  </a:r>
                  <a:endParaRPr sz="900">
                    <a:solidFill>
                      <a:schemeClr val="dk1"/>
                    </a:solidFill>
                    <a:latin typeface="Calibri"/>
                    <a:ea typeface="Calibri"/>
                    <a:cs typeface="Calibri"/>
                    <a:sym typeface="Calibri"/>
                  </a:endParaRPr>
                </a:p>
              </p:txBody>
            </p:sp>
          </p:grpSp>
        </p:grpSp>
        <p:grpSp>
          <p:nvGrpSpPr>
            <p:cNvPr id="640" name="Google Shape;640;p43"/>
            <p:cNvGrpSpPr/>
            <p:nvPr/>
          </p:nvGrpSpPr>
          <p:grpSpPr>
            <a:xfrm>
              <a:off x="4828222" y="1502514"/>
              <a:ext cx="349980" cy="226002"/>
              <a:chOff x="0" y="0"/>
              <a:chExt cx="594" cy="382"/>
            </a:xfrm>
          </p:grpSpPr>
          <p:sp>
            <p:nvSpPr>
              <p:cNvPr id="641" name="Google Shape;641;p43"/>
              <p:cNvSpPr/>
              <p:nvPr/>
            </p:nvSpPr>
            <p:spPr>
              <a:xfrm>
                <a:off x="56" y="0"/>
                <a:ext cx="432" cy="324"/>
              </a:xfrm>
              <a:custGeom>
                <a:rect b="b" l="l" r="r" t="t"/>
                <a:pathLst>
                  <a:path extrusionOk="0" h="21600" w="21600">
                    <a:moveTo>
                      <a:pt x="21600" y="1905"/>
                    </a:moveTo>
                    <a:cubicBezTo>
                      <a:pt x="21600" y="610"/>
                      <a:pt x="21195" y="0"/>
                      <a:pt x="20336" y="0"/>
                    </a:cubicBezTo>
                    <a:lnTo>
                      <a:pt x="1264" y="0"/>
                    </a:lnTo>
                    <a:cubicBezTo>
                      <a:pt x="405" y="0"/>
                      <a:pt x="0" y="610"/>
                      <a:pt x="0" y="1905"/>
                    </a:cubicBezTo>
                    <a:lnTo>
                      <a:pt x="0" y="21600"/>
                    </a:lnTo>
                    <a:lnTo>
                      <a:pt x="21600" y="21600"/>
                    </a:lnTo>
                    <a:lnTo>
                      <a:pt x="21600" y="1905"/>
                    </a:lnTo>
                    <a:close/>
                    <a:moveTo>
                      <a:pt x="19849" y="18962"/>
                    </a:moveTo>
                    <a:lnTo>
                      <a:pt x="1751" y="18962"/>
                    </a:lnTo>
                    <a:lnTo>
                      <a:pt x="1751" y="2638"/>
                    </a:lnTo>
                    <a:lnTo>
                      <a:pt x="19849" y="2638"/>
                    </a:lnTo>
                    <a:lnTo>
                      <a:pt x="19849" y="18962"/>
                    </a:lnTo>
                    <a:close/>
                    <a:moveTo>
                      <a:pt x="19849" y="18962"/>
                    </a:moveTo>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FFFFFF"/>
                  </a:solidFill>
                  <a:latin typeface="Roboto Thin"/>
                  <a:ea typeface="Roboto Thin"/>
                  <a:cs typeface="Roboto Thin"/>
                  <a:sym typeface="Roboto Thin"/>
                </a:endParaRPr>
              </a:p>
            </p:txBody>
          </p:sp>
          <p:sp>
            <p:nvSpPr>
              <p:cNvPr id="642" name="Google Shape;642;p43"/>
              <p:cNvSpPr/>
              <p:nvPr/>
            </p:nvSpPr>
            <p:spPr>
              <a:xfrm>
                <a:off x="0" y="328"/>
                <a:ext cx="594" cy="54"/>
              </a:xfrm>
              <a:custGeom>
                <a:rect b="b" l="l" r="r" t="t"/>
                <a:pathLst>
                  <a:path extrusionOk="0" h="21600" w="21600">
                    <a:moveTo>
                      <a:pt x="19302" y="0"/>
                    </a:moveTo>
                    <a:lnTo>
                      <a:pt x="2298" y="0"/>
                    </a:lnTo>
                    <a:lnTo>
                      <a:pt x="0" y="21600"/>
                    </a:lnTo>
                    <a:lnTo>
                      <a:pt x="21600" y="21600"/>
                    </a:lnTo>
                    <a:lnTo>
                      <a:pt x="19302" y="0"/>
                    </a:lnTo>
                    <a:close/>
                    <a:moveTo>
                      <a:pt x="8272" y="14893"/>
                    </a:moveTo>
                    <a:lnTo>
                      <a:pt x="9191" y="7037"/>
                    </a:lnTo>
                    <a:lnTo>
                      <a:pt x="12408" y="7037"/>
                    </a:lnTo>
                    <a:lnTo>
                      <a:pt x="13328" y="14893"/>
                    </a:lnTo>
                    <a:lnTo>
                      <a:pt x="8272" y="14893"/>
                    </a:lnTo>
                    <a:close/>
                    <a:moveTo>
                      <a:pt x="8272" y="14893"/>
                    </a:moveTo>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FFFFFF"/>
                  </a:solidFill>
                  <a:latin typeface="Roboto Thin"/>
                  <a:ea typeface="Roboto Thin"/>
                  <a:cs typeface="Roboto Thin"/>
                  <a:sym typeface="Roboto Thin"/>
                </a:endParaRPr>
              </a:p>
            </p:txBody>
          </p:sp>
        </p:grpSp>
      </p:grpSp>
      <p:grpSp>
        <p:nvGrpSpPr>
          <p:cNvPr id="643" name="Google Shape;643;p43"/>
          <p:cNvGrpSpPr/>
          <p:nvPr/>
        </p:nvGrpSpPr>
        <p:grpSpPr>
          <a:xfrm>
            <a:off x="4699105" y="2651475"/>
            <a:ext cx="2291689" cy="726025"/>
            <a:chOff x="4699105" y="2803875"/>
            <a:chExt cx="2291689" cy="726025"/>
          </a:xfrm>
        </p:grpSpPr>
        <p:grpSp>
          <p:nvGrpSpPr>
            <p:cNvPr id="644" name="Google Shape;644;p43"/>
            <p:cNvGrpSpPr/>
            <p:nvPr/>
          </p:nvGrpSpPr>
          <p:grpSpPr>
            <a:xfrm>
              <a:off x="4699105" y="2803875"/>
              <a:ext cx="2291689" cy="726025"/>
              <a:chOff x="4748242" y="3138200"/>
              <a:chExt cx="2291689" cy="726025"/>
            </a:xfrm>
          </p:grpSpPr>
          <p:sp>
            <p:nvSpPr>
              <p:cNvPr id="645" name="Google Shape;645;p43"/>
              <p:cNvSpPr/>
              <p:nvPr/>
            </p:nvSpPr>
            <p:spPr>
              <a:xfrm>
                <a:off x="4748242" y="3248533"/>
                <a:ext cx="549000" cy="549000"/>
              </a:xfrm>
              <a:prstGeom prst="ellipse">
                <a:avLst/>
              </a:prstGeom>
              <a:solidFill>
                <a:schemeClr val="accent2"/>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nvGrpSpPr>
              <p:cNvPr id="646" name="Google Shape;646;p43"/>
              <p:cNvGrpSpPr/>
              <p:nvPr/>
            </p:nvGrpSpPr>
            <p:grpSpPr>
              <a:xfrm>
                <a:off x="5442369" y="3138200"/>
                <a:ext cx="1597561" cy="726025"/>
                <a:chOff x="1200532" y="3192645"/>
                <a:chExt cx="2130082" cy="968033"/>
              </a:xfrm>
            </p:grpSpPr>
            <p:sp>
              <p:nvSpPr>
                <p:cNvPr id="647" name="Google Shape;647;p43"/>
                <p:cNvSpPr txBox="1"/>
                <p:nvPr/>
              </p:nvSpPr>
              <p:spPr>
                <a:xfrm>
                  <a:off x="1200532" y="3192645"/>
                  <a:ext cx="1874100" cy="4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Progettazione</a:t>
                  </a:r>
                  <a:endParaRPr sz="1500">
                    <a:solidFill>
                      <a:schemeClr val="dk1"/>
                    </a:solidFill>
                    <a:latin typeface="Calibri"/>
                    <a:ea typeface="Calibri"/>
                    <a:cs typeface="Calibri"/>
                    <a:sym typeface="Calibri"/>
                  </a:endParaRPr>
                </a:p>
              </p:txBody>
            </p:sp>
            <p:sp>
              <p:nvSpPr>
                <p:cNvPr id="648" name="Google Shape;648;p43"/>
                <p:cNvSpPr/>
                <p:nvPr/>
              </p:nvSpPr>
              <p:spPr>
                <a:xfrm>
                  <a:off x="1250714" y="3514478"/>
                  <a:ext cx="2079900" cy="6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900">
                      <a:solidFill>
                        <a:schemeClr val="dk1"/>
                      </a:solidFill>
                      <a:latin typeface="Calibri"/>
                      <a:ea typeface="Calibri"/>
                      <a:cs typeface="Calibri"/>
                      <a:sym typeface="Calibri"/>
                    </a:rPr>
                    <a:t>Ideazione e modellazione di elementi e meccanismi del modulo.</a:t>
                  </a:r>
                  <a:endParaRPr sz="900">
                    <a:solidFill>
                      <a:schemeClr val="dk1"/>
                    </a:solidFill>
                    <a:latin typeface="Calibri"/>
                    <a:ea typeface="Calibri"/>
                    <a:cs typeface="Calibri"/>
                    <a:sym typeface="Calibri"/>
                  </a:endParaRPr>
                </a:p>
              </p:txBody>
            </p:sp>
          </p:grpSp>
        </p:grpSp>
        <p:sp>
          <p:nvSpPr>
            <p:cNvPr id="649" name="Google Shape;649;p43"/>
            <p:cNvSpPr/>
            <p:nvPr/>
          </p:nvSpPr>
          <p:spPr>
            <a:xfrm>
              <a:off x="4801594" y="3035323"/>
              <a:ext cx="339336" cy="339336"/>
            </a:xfrm>
            <a:custGeom>
              <a:rect b="b" l="l" r="r" t="t"/>
              <a:pathLst>
                <a:path extrusionOk="0" h="21600" w="21600">
                  <a:moveTo>
                    <a:pt x="16967" y="5392"/>
                  </a:moveTo>
                  <a:lnTo>
                    <a:pt x="21600" y="779"/>
                  </a:lnTo>
                  <a:lnTo>
                    <a:pt x="20817" y="0"/>
                  </a:lnTo>
                  <a:lnTo>
                    <a:pt x="16277" y="4521"/>
                  </a:lnTo>
                  <a:lnTo>
                    <a:pt x="6639" y="4521"/>
                  </a:lnTo>
                  <a:lnTo>
                    <a:pt x="6639" y="849"/>
                  </a:lnTo>
                  <a:lnTo>
                    <a:pt x="3688" y="849"/>
                  </a:lnTo>
                  <a:lnTo>
                    <a:pt x="3688" y="4521"/>
                  </a:lnTo>
                  <a:lnTo>
                    <a:pt x="0" y="4521"/>
                  </a:lnTo>
                  <a:lnTo>
                    <a:pt x="0" y="7459"/>
                  </a:lnTo>
                  <a:lnTo>
                    <a:pt x="3688" y="7459"/>
                  </a:lnTo>
                  <a:lnTo>
                    <a:pt x="3688" y="17927"/>
                  </a:lnTo>
                  <a:lnTo>
                    <a:pt x="14016" y="17927"/>
                  </a:lnTo>
                  <a:lnTo>
                    <a:pt x="14016" y="21600"/>
                  </a:lnTo>
                  <a:lnTo>
                    <a:pt x="16966" y="21600"/>
                  </a:lnTo>
                  <a:lnTo>
                    <a:pt x="16966" y="17927"/>
                  </a:lnTo>
                  <a:lnTo>
                    <a:pt x="20656" y="17927"/>
                  </a:lnTo>
                  <a:lnTo>
                    <a:pt x="20656" y="14989"/>
                  </a:lnTo>
                  <a:lnTo>
                    <a:pt x="16966" y="14989"/>
                  </a:lnTo>
                  <a:lnTo>
                    <a:pt x="16966" y="5392"/>
                  </a:lnTo>
                  <a:lnTo>
                    <a:pt x="16967" y="5392"/>
                  </a:lnTo>
                  <a:close/>
                  <a:moveTo>
                    <a:pt x="13326" y="7459"/>
                  </a:moveTo>
                  <a:lnTo>
                    <a:pt x="6639" y="14118"/>
                  </a:lnTo>
                  <a:lnTo>
                    <a:pt x="6639" y="7459"/>
                  </a:lnTo>
                  <a:lnTo>
                    <a:pt x="13326" y="7459"/>
                  </a:lnTo>
                  <a:close/>
                  <a:moveTo>
                    <a:pt x="7330" y="14989"/>
                  </a:moveTo>
                  <a:lnTo>
                    <a:pt x="14016" y="8331"/>
                  </a:lnTo>
                  <a:lnTo>
                    <a:pt x="14016" y="14989"/>
                  </a:lnTo>
                  <a:lnTo>
                    <a:pt x="7330" y="14989"/>
                  </a:lnTo>
                  <a:close/>
                  <a:moveTo>
                    <a:pt x="7330" y="14989"/>
                  </a:moveTo>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FFFFFF"/>
                </a:solidFill>
                <a:latin typeface="Roboto Thin"/>
                <a:ea typeface="Roboto Thin"/>
                <a:cs typeface="Roboto Thin"/>
                <a:sym typeface="Roboto Thin"/>
              </a:endParaRPr>
            </a:p>
          </p:txBody>
        </p:sp>
      </p:grpSp>
      <p:grpSp>
        <p:nvGrpSpPr>
          <p:cNvPr id="650" name="Google Shape;650;p43"/>
          <p:cNvGrpSpPr/>
          <p:nvPr/>
        </p:nvGrpSpPr>
        <p:grpSpPr>
          <a:xfrm>
            <a:off x="4699116" y="1925450"/>
            <a:ext cx="2404836" cy="726033"/>
            <a:chOff x="4699116" y="2077850"/>
            <a:chExt cx="2404836" cy="726033"/>
          </a:xfrm>
        </p:grpSpPr>
        <p:grpSp>
          <p:nvGrpSpPr>
            <p:cNvPr id="651" name="Google Shape;651;p43"/>
            <p:cNvGrpSpPr/>
            <p:nvPr/>
          </p:nvGrpSpPr>
          <p:grpSpPr>
            <a:xfrm>
              <a:off x="4699116" y="2077850"/>
              <a:ext cx="2404836" cy="726033"/>
              <a:chOff x="4748254" y="2211750"/>
              <a:chExt cx="2404836" cy="726033"/>
            </a:xfrm>
          </p:grpSpPr>
          <p:sp>
            <p:nvSpPr>
              <p:cNvPr id="652" name="Google Shape;652;p43"/>
              <p:cNvSpPr/>
              <p:nvPr/>
            </p:nvSpPr>
            <p:spPr>
              <a:xfrm>
                <a:off x="4748254" y="2297257"/>
                <a:ext cx="549000" cy="549000"/>
              </a:xfrm>
              <a:prstGeom prst="ellipse">
                <a:avLst/>
              </a:prstGeom>
              <a:solidFill>
                <a:schemeClr val="accent3"/>
              </a:solidFill>
              <a:ln>
                <a:noFill/>
              </a:ln>
              <a:effectLst>
                <a:outerShdw rotWithShape="0" algn="ctr" dir="5400000" dist="38100">
                  <a:srgbClr val="000000">
                    <a:alpha val="9800"/>
                  </a:srgbClr>
                </a:outerShdw>
              </a:effectLst>
            </p:spPr>
            <p:txBody>
              <a:bodyPr anchorCtr="0" anchor="ctr" bIns="0" lIns="0" spcFirstLastPara="1" rIns="0" wrap="square" tIns="0">
                <a:noAutofit/>
              </a:bodyPr>
              <a:lstStyle/>
              <a:p>
                <a:pPr indent="0" lvl="0" marL="0" marR="0" rtl="0" algn="ctr">
                  <a:spcBef>
                    <a:spcPts val="0"/>
                  </a:spcBef>
                  <a:spcAft>
                    <a:spcPts val="0"/>
                  </a:spcAft>
                  <a:buNone/>
                </a:pPr>
                <a:r>
                  <a:t/>
                </a:r>
                <a:endParaRPr sz="1500">
                  <a:solidFill>
                    <a:srgbClr val="FFFFFF"/>
                  </a:solidFill>
                  <a:latin typeface="Roboto Thin"/>
                  <a:ea typeface="Roboto Thin"/>
                  <a:cs typeface="Roboto Thin"/>
                  <a:sym typeface="Roboto Thin"/>
                </a:endParaRPr>
              </a:p>
            </p:txBody>
          </p:sp>
          <p:grpSp>
            <p:nvGrpSpPr>
              <p:cNvPr id="653" name="Google Shape;653;p43"/>
              <p:cNvGrpSpPr/>
              <p:nvPr/>
            </p:nvGrpSpPr>
            <p:grpSpPr>
              <a:xfrm>
                <a:off x="5386201" y="2211750"/>
                <a:ext cx="1766889" cy="726033"/>
                <a:chOff x="1200549" y="3192635"/>
                <a:chExt cx="2130065" cy="968043"/>
              </a:xfrm>
            </p:grpSpPr>
            <p:sp>
              <p:nvSpPr>
                <p:cNvPr id="654" name="Google Shape;654;p43"/>
                <p:cNvSpPr txBox="1"/>
                <p:nvPr/>
              </p:nvSpPr>
              <p:spPr>
                <a:xfrm>
                  <a:off x="1200549" y="3192635"/>
                  <a:ext cx="2130000" cy="400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it" sz="1500">
                      <a:solidFill>
                        <a:schemeClr val="dk1"/>
                      </a:solidFill>
                      <a:latin typeface="Calibri"/>
                      <a:ea typeface="Calibri"/>
                      <a:cs typeface="Calibri"/>
                      <a:sym typeface="Calibri"/>
                    </a:rPr>
                    <a:t>Gamification Engine</a:t>
                  </a:r>
                  <a:endParaRPr sz="1500">
                    <a:solidFill>
                      <a:schemeClr val="dk1"/>
                    </a:solidFill>
                    <a:latin typeface="Calibri"/>
                    <a:ea typeface="Calibri"/>
                    <a:cs typeface="Calibri"/>
                    <a:sym typeface="Calibri"/>
                  </a:endParaRPr>
                </a:p>
              </p:txBody>
            </p:sp>
            <p:sp>
              <p:nvSpPr>
                <p:cNvPr id="655" name="Google Shape;655;p43"/>
                <p:cNvSpPr/>
                <p:nvPr/>
              </p:nvSpPr>
              <p:spPr>
                <a:xfrm>
                  <a:off x="1250714" y="3514478"/>
                  <a:ext cx="2079900" cy="6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it" sz="900">
                      <a:solidFill>
                        <a:schemeClr val="dk1"/>
                      </a:solidFill>
                      <a:latin typeface="Calibri"/>
                      <a:ea typeface="Calibri"/>
                      <a:cs typeface="Calibri"/>
                      <a:sym typeface="Calibri"/>
                    </a:rPr>
                    <a:t>Creazione del backend per gestire gli elementi e i meccanismi progettati.</a:t>
                  </a:r>
                  <a:endParaRPr sz="900">
                    <a:solidFill>
                      <a:schemeClr val="dk1"/>
                    </a:solidFill>
                    <a:latin typeface="Calibri"/>
                    <a:ea typeface="Calibri"/>
                    <a:cs typeface="Calibri"/>
                    <a:sym typeface="Calibri"/>
                  </a:endParaRPr>
                </a:p>
              </p:txBody>
            </p:sp>
          </p:grpSp>
        </p:grpSp>
        <p:sp>
          <p:nvSpPr>
            <p:cNvPr id="656" name="Google Shape;656;p43"/>
            <p:cNvSpPr/>
            <p:nvPr/>
          </p:nvSpPr>
          <p:spPr>
            <a:xfrm>
              <a:off x="4796226" y="2252949"/>
              <a:ext cx="358319" cy="360825"/>
            </a:xfrm>
            <a:custGeom>
              <a:rect b="b" l="l" r="r" t="t"/>
              <a:pathLst>
                <a:path extrusionOk="0" h="225" w="224">
                  <a:moveTo>
                    <a:pt x="112" y="0"/>
                  </a:moveTo>
                  <a:cubicBezTo>
                    <a:pt x="50" y="0"/>
                    <a:pt x="0" y="50"/>
                    <a:pt x="0" y="112"/>
                  </a:cubicBezTo>
                  <a:cubicBezTo>
                    <a:pt x="0" y="174"/>
                    <a:pt x="50" y="225"/>
                    <a:pt x="112" y="225"/>
                  </a:cubicBezTo>
                  <a:cubicBezTo>
                    <a:pt x="174" y="225"/>
                    <a:pt x="224" y="174"/>
                    <a:pt x="224" y="112"/>
                  </a:cubicBezTo>
                  <a:cubicBezTo>
                    <a:pt x="224" y="50"/>
                    <a:pt x="174" y="0"/>
                    <a:pt x="112" y="0"/>
                  </a:cubicBezTo>
                  <a:close/>
                  <a:moveTo>
                    <a:pt x="103" y="13"/>
                  </a:moveTo>
                  <a:cubicBezTo>
                    <a:pt x="121" y="13"/>
                    <a:pt x="121" y="13"/>
                    <a:pt x="121" y="13"/>
                  </a:cubicBezTo>
                  <a:cubicBezTo>
                    <a:pt x="121" y="112"/>
                    <a:pt x="121" y="112"/>
                    <a:pt x="121" y="112"/>
                  </a:cubicBezTo>
                  <a:cubicBezTo>
                    <a:pt x="103" y="112"/>
                    <a:pt x="103" y="112"/>
                    <a:pt x="103" y="112"/>
                  </a:cubicBezTo>
                  <a:lnTo>
                    <a:pt x="103" y="13"/>
                  </a:lnTo>
                  <a:close/>
                  <a:moveTo>
                    <a:pt x="112" y="202"/>
                  </a:moveTo>
                  <a:cubicBezTo>
                    <a:pt x="62" y="202"/>
                    <a:pt x="22" y="162"/>
                    <a:pt x="22" y="112"/>
                  </a:cubicBezTo>
                  <a:cubicBezTo>
                    <a:pt x="22" y="78"/>
                    <a:pt x="41" y="47"/>
                    <a:pt x="71" y="32"/>
                  </a:cubicBezTo>
                  <a:cubicBezTo>
                    <a:pt x="80" y="49"/>
                    <a:pt x="80" y="49"/>
                    <a:pt x="80" y="49"/>
                  </a:cubicBezTo>
                  <a:cubicBezTo>
                    <a:pt x="56" y="61"/>
                    <a:pt x="41" y="85"/>
                    <a:pt x="41" y="112"/>
                  </a:cubicBezTo>
                  <a:cubicBezTo>
                    <a:pt x="41" y="151"/>
                    <a:pt x="73" y="183"/>
                    <a:pt x="112" y="183"/>
                  </a:cubicBezTo>
                  <a:cubicBezTo>
                    <a:pt x="151" y="183"/>
                    <a:pt x="183" y="151"/>
                    <a:pt x="183" y="112"/>
                  </a:cubicBezTo>
                  <a:cubicBezTo>
                    <a:pt x="183" y="85"/>
                    <a:pt x="168" y="61"/>
                    <a:pt x="144" y="49"/>
                  </a:cubicBezTo>
                  <a:cubicBezTo>
                    <a:pt x="152" y="32"/>
                    <a:pt x="152" y="32"/>
                    <a:pt x="152" y="32"/>
                  </a:cubicBezTo>
                  <a:cubicBezTo>
                    <a:pt x="183" y="47"/>
                    <a:pt x="202" y="78"/>
                    <a:pt x="202" y="112"/>
                  </a:cubicBezTo>
                  <a:cubicBezTo>
                    <a:pt x="202" y="162"/>
                    <a:pt x="161" y="202"/>
                    <a:pt x="112" y="202"/>
                  </a:cubicBezTo>
                  <a:close/>
                </a:path>
              </a:pathLst>
            </a:custGeom>
            <a:solidFill>
              <a:schemeClr val="dk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rgbClr val="7E7E7E"/>
                </a:solidFill>
                <a:latin typeface="Calibri"/>
                <a:ea typeface="Calibri"/>
                <a:cs typeface="Calibri"/>
                <a:sym typeface="Calibri"/>
              </a:endParaRPr>
            </a:p>
          </p:txBody>
        </p:sp>
      </p:grpSp>
      <p:sp>
        <p:nvSpPr>
          <p:cNvPr id="657" name="Google Shape;657;p43"/>
          <p:cNvSpPr/>
          <p:nvPr/>
        </p:nvSpPr>
        <p:spPr>
          <a:xfrm>
            <a:off x="4770375" y="3475450"/>
            <a:ext cx="395100" cy="566100"/>
          </a:xfrm>
          <a:prstGeom prst="upArrow">
            <a:avLst>
              <a:gd fmla="val 50000" name="adj1"/>
              <a:gd fmla="val 50000" name="adj2"/>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5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500"/>
                                        <p:tgtEl>
                                          <p:spTgt spid="6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5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5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5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643"/>
                                        </p:tgtEl>
                                        <p:attrNameLst>
                                          <p:attrName>style.visibility</p:attrName>
                                        </p:attrNameLst>
                                      </p:cBhvr>
                                      <p:to>
                                        <p:strVal val="visible"/>
                                      </p:to>
                                    </p:set>
                                    <p:animEffect filter="fade" transition="in">
                                      <p:cBhvr>
                                        <p:cTn dur="500"/>
                                        <p:tgtEl>
                                          <p:spTgt spid="64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5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5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50"/>
                                        </p:tgtEl>
                                        <p:attrNameLst>
                                          <p:attrName>style.visibility</p:attrName>
                                        </p:attrNameLst>
                                      </p:cBhvr>
                                      <p:to>
                                        <p:strVal val="visible"/>
                                      </p:to>
                                    </p:set>
                                    <p:animEffect filter="fade" transition="in">
                                      <p:cBhvr>
                                        <p:cTn dur="500"/>
                                        <p:tgtEl>
                                          <p:spTgt spid="65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5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500"/>
                                        <p:tgtEl>
                                          <p:spTgt spid="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Peach Dark">
      <a:dk1>
        <a:srgbClr val="FFFFFF"/>
      </a:dk1>
      <a:lt1>
        <a:srgbClr val="2B2B2D"/>
      </a:lt1>
      <a:dk2>
        <a:srgbClr val="E22E61"/>
      </a:dk2>
      <a:lt2>
        <a:srgbClr val="E13F5E"/>
      </a:lt2>
      <a:accent1>
        <a:srgbClr val="F79E45"/>
      </a:accent1>
      <a:accent2>
        <a:srgbClr val="F38B49"/>
      </a:accent2>
      <a:accent3>
        <a:srgbClr val="EF7C4F"/>
      </a:accent3>
      <a:accent4>
        <a:srgbClr val="F0674D"/>
      </a:accent4>
      <a:accent5>
        <a:srgbClr val="F05A56"/>
      </a:accent5>
      <a:accent6>
        <a:srgbClr val="E64C5B"/>
      </a:accent6>
      <a:hlink>
        <a:srgbClr val="2F829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